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256" r:id="rId3"/>
    <p:sldId id="258" r:id="rId4"/>
    <p:sldId id="287" r:id="rId5"/>
    <p:sldId id="257" r:id="rId6"/>
    <p:sldId id="400" r:id="rId7"/>
    <p:sldId id="260" r:id="rId8"/>
    <p:sldId id="402" r:id="rId9"/>
    <p:sldId id="602" r:id="rId11"/>
    <p:sldId id="603" r:id="rId12"/>
    <p:sldId id="719" r:id="rId13"/>
    <p:sldId id="841" r:id="rId14"/>
    <p:sldId id="721" r:id="rId15"/>
    <p:sldId id="722" r:id="rId16"/>
    <p:sldId id="723" r:id="rId17"/>
    <p:sldId id="724" r:id="rId18"/>
    <p:sldId id="725" r:id="rId19"/>
    <p:sldId id="726" r:id="rId20"/>
    <p:sldId id="720" r:id="rId21"/>
    <p:sldId id="842" r:id="rId22"/>
    <p:sldId id="604" r:id="rId23"/>
    <p:sldId id="605" r:id="rId24"/>
    <p:sldId id="606" r:id="rId25"/>
    <p:sldId id="609" r:id="rId26"/>
    <p:sldId id="610" r:id="rId27"/>
    <p:sldId id="611" r:id="rId28"/>
    <p:sldId id="612" r:id="rId29"/>
    <p:sldId id="613" r:id="rId30"/>
    <p:sldId id="614" r:id="rId31"/>
    <p:sldId id="502" r:id="rId32"/>
    <p:sldId id="504" r:id="rId33"/>
    <p:sldId id="506" r:id="rId34"/>
    <p:sldId id="507" r:id="rId35"/>
    <p:sldId id="615" r:id="rId36"/>
    <p:sldId id="843" r:id="rId37"/>
    <p:sldId id="259" r:id="rId38"/>
  </p:sldIdLst>
  <p:sldSz cx="10693400" cy="7560945"/>
  <p:notesSz cx="6858000" cy="9144000"/>
  <p:defaultTextStyle>
    <a:defPPr>
      <a:defRPr lang="zh-CN"/>
    </a:defPPr>
    <a:lvl1pPr marL="0" algn="l" defTabSz="1043305" rtl="0" eaLnBrk="1" latinLnBrk="0" hangingPunct="1">
      <a:defRPr sz="2100" kern="1200">
        <a:solidFill>
          <a:schemeClr val="tx1"/>
        </a:solidFill>
        <a:latin typeface="+mn-lt"/>
        <a:ea typeface="+mn-ea"/>
        <a:cs typeface="+mn-cs"/>
      </a:defRPr>
    </a:lvl1pPr>
    <a:lvl2pPr marL="521335" algn="l" defTabSz="1043305" rtl="0" eaLnBrk="1" latinLnBrk="0" hangingPunct="1">
      <a:defRPr sz="2100" kern="1200">
        <a:solidFill>
          <a:schemeClr val="tx1"/>
        </a:solidFill>
        <a:latin typeface="+mn-lt"/>
        <a:ea typeface="+mn-ea"/>
        <a:cs typeface="+mn-cs"/>
      </a:defRPr>
    </a:lvl2pPr>
    <a:lvl3pPr marL="1043305" algn="l" defTabSz="1043305" rtl="0" eaLnBrk="1" latinLnBrk="0" hangingPunct="1">
      <a:defRPr sz="2100" kern="1200">
        <a:solidFill>
          <a:schemeClr val="tx1"/>
        </a:solidFill>
        <a:latin typeface="+mn-lt"/>
        <a:ea typeface="+mn-ea"/>
        <a:cs typeface="+mn-cs"/>
      </a:defRPr>
    </a:lvl3pPr>
    <a:lvl4pPr marL="1564640" algn="l" defTabSz="1043305" rtl="0" eaLnBrk="1" latinLnBrk="0" hangingPunct="1">
      <a:defRPr sz="2100" kern="1200">
        <a:solidFill>
          <a:schemeClr val="tx1"/>
        </a:solidFill>
        <a:latin typeface="+mn-lt"/>
        <a:ea typeface="+mn-ea"/>
        <a:cs typeface="+mn-cs"/>
      </a:defRPr>
    </a:lvl4pPr>
    <a:lvl5pPr marL="2085975" algn="l" defTabSz="1043305" rtl="0" eaLnBrk="1" latinLnBrk="0" hangingPunct="1">
      <a:defRPr sz="2100" kern="1200">
        <a:solidFill>
          <a:schemeClr val="tx1"/>
        </a:solidFill>
        <a:latin typeface="+mn-lt"/>
        <a:ea typeface="+mn-ea"/>
        <a:cs typeface="+mn-cs"/>
      </a:defRPr>
    </a:lvl5pPr>
    <a:lvl6pPr marL="2607945" algn="l" defTabSz="1043305" rtl="0" eaLnBrk="1" latinLnBrk="0" hangingPunct="1">
      <a:defRPr sz="2100" kern="1200">
        <a:solidFill>
          <a:schemeClr val="tx1"/>
        </a:solidFill>
        <a:latin typeface="+mn-lt"/>
        <a:ea typeface="+mn-ea"/>
        <a:cs typeface="+mn-cs"/>
      </a:defRPr>
    </a:lvl6pPr>
    <a:lvl7pPr marL="3129280" algn="l" defTabSz="1043305" rtl="0" eaLnBrk="1" latinLnBrk="0" hangingPunct="1">
      <a:defRPr sz="2100" kern="1200">
        <a:solidFill>
          <a:schemeClr val="tx1"/>
        </a:solidFill>
        <a:latin typeface="+mn-lt"/>
        <a:ea typeface="+mn-ea"/>
        <a:cs typeface="+mn-cs"/>
      </a:defRPr>
    </a:lvl7pPr>
    <a:lvl8pPr marL="3650615" algn="l" defTabSz="1043305" rtl="0" eaLnBrk="1" latinLnBrk="0" hangingPunct="1">
      <a:defRPr sz="2100" kern="1200">
        <a:solidFill>
          <a:schemeClr val="tx1"/>
        </a:solidFill>
        <a:latin typeface="+mn-lt"/>
        <a:ea typeface="+mn-ea"/>
        <a:cs typeface="+mn-cs"/>
      </a:defRPr>
    </a:lvl8pPr>
    <a:lvl9pPr marL="4171950" algn="l" defTabSz="1043305"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2268" y="-642"/>
      </p:cViewPr>
      <p:guideLst>
        <p:guide orient="horz" pos="2366"/>
        <p:guide pos="33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列1</c:v>
                </c:pt>
              </c:strCache>
            </c:strRef>
          </c:tx>
          <c:spPr>
            <a:solidFill>
              <a:schemeClr val="accent2">
                <a:lumMod val="60000"/>
                <a:lumOff val="40000"/>
              </a:schemeClr>
            </a:solidFill>
            <a:ln w="19050">
              <a:solidFill>
                <a:schemeClr val="accent2">
                  <a:lumMod val="60000"/>
                  <a:lumOff val="40000"/>
                </a:schemeClr>
              </a:solidFill>
            </a:ln>
          </c:spPr>
          <c:explosion val="0"/>
          <c:dPt>
            <c:idx val="0"/>
            <c:bubble3D val="0"/>
            <c:spPr>
              <a:solidFill>
                <a:schemeClr val="accent1">
                  <a:lumMod val="60000"/>
                  <a:lumOff val="40000"/>
                </a:schemeClr>
              </a:solidFill>
              <a:ln w="19050">
                <a:solidFill>
                  <a:schemeClr val="accent1">
                    <a:lumMod val="60000"/>
                    <a:lumOff val="40000"/>
                  </a:schemeClr>
                </a:solidFill>
              </a:ln>
              <a:effectLst/>
            </c:spPr>
          </c:dPt>
          <c:dPt>
            <c:idx val="1"/>
            <c:bubble3D val="0"/>
            <c:spPr>
              <a:solidFill>
                <a:schemeClr val="accent4">
                  <a:lumMod val="60000"/>
                  <a:lumOff val="40000"/>
                </a:schemeClr>
              </a:solidFill>
              <a:ln w="19050">
                <a:solidFill>
                  <a:schemeClr val="accent4">
                    <a:lumMod val="60000"/>
                    <a:lumOff val="40000"/>
                  </a:schemeClr>
                </a:solidFill>
              </a:ln>
              <a:effectLst/>
            </c:spPr>
          </c:dPt>
          <c:dLbls>
            <c:dLbl>
              <c:idx val="0"/>
              <c:layout>
                <c:manualLayout>
                  <c:x val="-0.0122201082979658"/>
                  <c:y val="0.00131172116555795"/>
                </c:manualLayout>
              </c:layout>
              <c:showLegendKey val="0"/>
              <c:showVal val="0"/>
              <c:showCatName val="1"/>
              <c:showSerName val="0"/>
              <c:showPercent val="1"/>
              <c:showBubbleSize val="0"/>
              <c:separator>
</c:separator>
              <c:extLst>
                <c:ext xmlns:c15="http://schemas.microsoft.com/office/drawing/2012/chart" uri="{CE6537A1-D6FC-4f65-9D91-7224C49458BB}">
                  <c15:layout>
                    <c:manualLayout>
                      <c:w val="0.207595492463047"/>
                      <c:h val="0.221493488241357"/>
                    </c:manualLayout>
                  </c15:layout>
                </c:ext>
              </c:extLst>
            </c:dLbl>
            <c:dLbl>
              <c:idx val="1"/>
              <c:layout/>
              <c:showLegendKey val="0"/>
              <c:showVal val="0"/>
              <c:showCatName val="1"/>
              <c:showSerName val="0"/>
              <c:showPercent val="1"/>
              <c:showBubbleSize val="0"/>
              <c:separator>
</c:separator>
              <c:extLst>
                <c:ext xmlns:c15="http://schemas.microsoft.com/office/drawing/2012/chart" uri="{CE6537A1-D6FC-4f65-9D91-7224C49458BB}">
                  <c15:layout>
                    <c:manualLayout>
                      <c:w val="0.182423532855261"/>
                      <c:h val="0.221493488241357"/>
                    </c:manualLayout>
                  </c15:layout>
                </c:ext>
              </c:extLst>
            </c:dLbl>
            <c:spPr>
              <a:noFill/>
              <a:ln>
                <a:noFill/>
              </a:ln>
              <a:effectLst/>
            </c:spPr>
            <c:txPr>
              <a:bodyPr rot="0" spcFirstLastPara="0" vertOverflow="ellipsis" vert="horz" wrap="square" lIns="38100" tIns="19050" rIns="38100" bIns="19050" anchor="ctr" anchorCtr="1"/>
              <a:lstStyle/>
              <a:p>
                <a:pPr>
                  <a:defRPr lang="zh-CN" sz="3200" b="1" i="0" u="none" strike="noStrike" kern="1200" baseline="0">
                    <a:solidFill>
                      <a:schemeClr val="tx1">
                        <a:lumMod val="75000"/>
                        <a:lumOff val="25000"/>
                      </a:schemeClr>
                    </a:solidFill>
                    <a:latin typeface="+mn-lt"/>
                    <a:ea typeface="+mn-ea"/>
                    <a:cs typeface="+mn-cs"/>
                  </a:defRPr>
                </a:pPr>
              </a:p>
            </c:txP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平时成绩</c:v>
                </c:pt>
                <c:pt idx="1">
                  <c:v>期末考试</c:v>
                </c:pt>
              </c:strCache>
            </c:strRef>
          </c:cat>
          <c:val>
            <c:numRef>
              <c:f>Sheet1!$B$2:$B$3</c:f>
              <c:numCache>
                <c:formatCode>0%</c:formatCode>
                <c:ptCount val="2"/>
                <c:pt idx="0">
                  <c:v>0.7</c:v>
                </c:pt>
                <c:pt idx="1">
                  <c:v>0.3</c:v>
                </c:pt>
              </c:numCache>
            </c:numRef>
          </c:val>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lang="zh-CN" b="1"/>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246673" y="1143000"/>
            <a:ext cx="4364653"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246188" y="1143000"/>
            <a:ext cx="4365625"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02005" y="2348893"/>
            <a:ext cx="9089390" cy="1620771"/>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604010" y="4284716"/>
            <a:ext cx="7485380" cy="1932323"/>
          </a:xfrm>
        </p:spPr>
        <p:txBody>
          <a:bodyPr/>
          <a:lstStyle>
            <a:lvl1pPr marL="0" indent="0" algn="ctr">
              <a:buNone/>
              <a:defRPr>
                <a:solidFill>
                  <a:schemeClr val="tx1">
                    <a:tint val="75000"/>
                  </a:schemeClr>
                </a:solidFill>
              </a:defRPr>
            </a:lvl1pPr>
            <a:lvl2pPr marL="521335" indent="0" algn="ctr">
              <a:buNone/>
              <a:defRPr>
                <a:solidFill>
                  <a:schemeClr val="tx1">
                    <a:tint val="75000"/>
                  </a:schemeClr>
                </a:solidFill>
              </a:defRPr>
            </a:lvl2pPr>
            <a:lvl3pPr marL="1043305" indent="0" algn="ctr">
              <a:buNone/>
              <a:defRPr>
                <a:solidFill>
                  <a:schemeClr val="tx1">
                    <a:tint val="75000"/>
                  </a:schemeClr>
                </a:solidFill>
              </a:defRPr>
            </a:lvl3pPr>
            <a:lvl4pPr marL="1564640" indent="0" algn="ctr">
              <a:buNone/>
              <a:defRPr>
                <a:solidFill>
                  <a:schemeClr val="tx1">
                    <a:tint val="75000"/>
                  </a:schemeClr>
                </a:solidFill>
              </a:defRPr>
            </a:lvl4pPr>
            <a:lvl5pPr marL="2085975" indent="0" algn="ctr">
              <a:buNone/>
              <a:defRPr>
                <a:solidFill>
                  <a:schemeClr val="tx1">
                    <a:tint val="75000"/>
                  </a:schemeClr>
                </a:solidFill>
              </a:defRPr>
            </a:lvl5pPr>
            <a:lvl6pPr marL="2607945" indent="0" algn="ctr">
              <a:buNone/>
              <a:defRPr>
                <a:solidFill>
                  <a:schemeClr val="tx1">
                    <a:tint val="75000"/>
                  </a:schemeClr>
                </a:solidFill>
              </a:defRPr>
            </a:lvl6pPr>
            <a:lvl7pPr marL="3129280" indent="0" algn="ctr">
              <a:buNone/>
              <a:defRPr>
                <a:solidFill>
                  <a:schemeClr val="tx1">
                    <a:tint val="75000"/>
                  </a:schemeClr>
                </a:solidFill>
              </a:defRPr>
            </a:lvl7pPr>
            <a:lvl8pPr marL="3650615" indent="0" algn="ctr">
              <a:buNone/>
              <a:defRPr>
                <a:solidFill>
                  <a:schemeClr val="tx1">
                    <a:tint val="75000"/>
                  </a:schemeClr>
                </a:solidFill>
              </a:defRPr>
            </a:lvl8pPr>
            <a:lvl9pPr marL="417195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067112" y="334306"/>
            <a:ext cx="2812588" cy="71131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5639" y="334306"/>
            <a:ext cx="8263250" cy="711318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02005" y="672084"/>
            <a:ext cx="9089390" cy="126015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802005" y="2016252"/>
            <a:ext cx="4455583" cy="470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5435812" y="2016252"/>
            <a:ext cx="4455583" cy="470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灯片编号占位符 4"/>
          <p:cNvSpPr>
            <a:spLocks noGrp="1"/>
          </p:cNvSpPr>
          <p:nvPr>
            <p:ph type="sldNum" sz="quarter" idx="10"/>
          </p:nvPr>
        </p:nvSpPr>
        <p:spPr/>
        <p:txBody>
          <a:bodyPr/>
          <a:p>
            <a:pPr lvl="0">
              <a:buNone/>
            </a:pPr>
            <a:r>
              <a:rPr lang="en-US" altLang="zh-CN" dirty="0">
                <a:latin typeface="Times New Roman" panose="02020603050405020304" pitchFamily="18" charset="0"/>
              </a:rPr>
              <a:t>1 - </a:t>
            </a:r>
            <a:fld id="{9A0DB2DC-4C9A-4742-B13C-FB6460FD3503}" type="slidenum">
              <a:rPr lang="en-US" altLang="zh-CN" sz="1200" dirty="0">
                <a:solidFill>
                  <a:srgbClr val="000000"/>
                </a:solidFill>
                <a:latin typeface="Times New Roman" panose="02020603050405020304" pitchFamily="18" charset="0"/>
              </a:rPr>
            </a:fld>
            <a:endParaRPr lang="en-US" altLang="zh-CN" sz="1200" dirty="0">
              <a:solidFill>
                <a:srgbClr val="000000"/>
              </a:solidFill>
              <a:latin typeface="Times New Roman" panose="02020603050405020304" pitchFamily="18" charset="0"/>
            </a:endParaRP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44705" y="4858812"/>
            <a:ext cx="9089390" cy="1501751"/>
          </a:xfrm>
        </p:spPr>
        <p:txBody>
          <a:bodyPr anchor="t"/>
          <a:lstStyle>
            <a:lvl1pPr algn="l">
              <a:defRPr sz="46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4705" y="3204786"/>
            <a:ext cx="9089390" cy="1654026"/>
          </a:xfrm>
        </p:spPr>
        <p:txBody>
          <a:bodyPr anchor="b"/>
          <a:lstStyle>
            <a:lvl1pPr marL="0" indent="0">
              <a:buNone/>
              <a:defRPr sz="2300">
                <a:solidFill>
                  <a:schemeClr val="tx1">
                    <a:tint val="75000"/>
                  </a:schemeClr>
                </a:solidFill>
              </a:defRPr>
            </a:lvl1pPr>
            <a:lvl2pPr marL="521335" indent="0">
              <a:buNone/>
              <a:defRPr sz="2100">
                <a:solidFill>
                  <a:schemeClr val="tx1">
                    <a:tint val="75000"/>
                  </a:schemeClr>
                </a:solidFill>
              </a:defRPr>
            </a:lvl2pPr>
            <a:lvl3pPr marL="1043305" indent="0">
              <a:buNone/>
              <a:defRPr sz="1800">
                <a:solidFill>
                  <a:schemeClr val="tx1">
                    <a:tint val="75000"/>
                  </a:schemeClr>
                </a:solidFill>
              </a:defRPr>
            </a:lvl3pPr>
            <a:lvl4pPr marL="1564640" indent="0">
              <a:buNone/>
              <a:defRPr sz="1600">
                <a:solidFill>
                  <a:schemeClr val="tx1">
                    <a:tint val="75000"/>
                  </a:schemeClr>
                </a:solidFill>
              </a:defRPr>
            </a:lvl4pPr>
            <a:lvl5pPr marL="2085975" indent="0">
              <a:buNone/>
              <a:defRPr sz="1600">
                <a:solidFill>
                  <a:schemeClr val="tx1">
                    <a:tint val="75000"/>
                  </a:schemeClr>
                </a:solidFill>
              </a:defRPr>
            </a:lvl5pPr>
            <a:lvl6pPr marL="2607945" indent="0">
              <a:buNone/>
              <a:defRPr sz="1600">
                <a:solidFill>
                  <a:schemeClr val="tx1">
                    <a:tint val="75000"/>
                  </a:schemeClr>
                </a:solidFill>
              </a:defRPr>
            </a:lvl6pPr>
            <a:lvl7pPr marL="3129280" indent="0">
              <a:buNone/>
              <a:defRPr sz="1600">
                <a:solidFill>
                  <a:schemeClr val="tx1">
                    <a:tint val="75000"/>
                  </a:schemeClr>
                </a:solidFill>
              </a:defRPr>
            </a:lvl7pPr>
            <a:lvl8pPr marL="3650615" indent="0">
              <a:buNone/>
              <a:defRPr sz="1600">
                <a:solidFill>
                  <a:schemeClr val="tx1">
                    <a:tint val="75000"/>
                  </a:schemeClr>
                </a:solidFill>
              </a:defRPr>
            </a:lvl8pPr>
            <a:lvl9pPr marL="417195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5639" y="1944575"/>
            <a:ext cx="5537918" cy="5502919"/>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341781" y="1944575"/>
            <a:ext cx="5537919" cy="5502919"/>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34670" y="302801"/>
            <a:ext cx="9624060" cy="1260211"/>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34670" y="1692533"/>
            <a:ext cx="4724775" cy="705367"/>
          </a:xfrm>
        </p:spPr>
        <p:txBody>
          <a:bodyPr anchor="b"/>
          <a:lstStyle>
            <a:lvl1pPr marL="0" indent="0">
              <a:buNone/>
              <a:defRPr sz="2700" b="1"/>
            </a:lvl1pPr>
            <a:lvl2pPr marL="521335" indent="0">
              <a:buNone/>
              <a:defRPr sz="2300" b="1"/>
            </a:lvl2pPr>
            <a:lvl3pPr marL="1043305" indent="0">
              <a:buNone/>
              <a:defRPr sz="2100" b="1"/>
            </a:lvl3pPr>
            <a:lvl4pPr marL="1564640" indent="0">
              <a:buNone/>
              <a:defRPr sz="1800" b="1"/>
            </a:lvl4pPr>
            <a:lvl5pPr marL="2085975" indent="0">
              <a:buNone/>
              <a:defRPr sz="1800" b="1"/>
            </a:lvl5pPr>
            <a:lvl6pPr marL="2607945" indent="0">
              <a:buNone/>
              <a:defRPr sz="1800" b="1"/>
            </a:lvl6pPr>
            <a:lvl7pPr marL="3129280" indent="0">
              <a:buNone/>
              <a:defRPr sz="1800" b="1"/>
            </a:lvl7pPr>
            <a:lvl8pPr marL="3650615" indent="0">
              <a:buNone/>
              <a:defRPr sz="1800" b="1"/>
            </a:lvl8pPr>
            <a:lvl9pPr marL="4171950" indent="0">
              <a:buNone/>
              <a:defRPr sz="18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534670" y="2397901"/>
            <a:ext cx="4724775" cy="4356478"/>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5432099" y="1692533"/>
            <a:ext cx="4726631" cy="705367"/>
          </a:xfrm>
        </p:spPr>
        <p:txBody>
          <a:bodyPr anchor="b"/>
          <a:lstStyle>
            <a:lvl1pPr marL="0" indent="0">
              <a:buNone/>
              <a:defRPr sz="2700" b="1"/>
            </a:lvl1pPr>
            <a:lvl2pPr marL="521335" indent="0">
              <a:buNone/>
              <a:defRPr sz="2300" b="1"/>
            </a:lvl2pPr>
            <a:lvl3pPr marL="1043305" indent="0">
              <a:buNone/>
              <a:defRPr sz="2100" b="1"/>
            </a:lvl3pPr>
            <a:lvl4pPr marL="1564640" indent="0">
              <a:buNone/>
              <a:defRPr sz="1800" b="1"/>
            </a:lvl4pPr>
            <a:lvl5pPr marL="2085975" indent="0">
              <a:buNone/>
              <a:defRPr sz="1800" b="1"/>
            </a:lvl5pPr>
            <a:lvl6pPr marL="2607945" indent="0">
              <a:buNone/>
              <a:defRPr sz="1800" b="1"/>
            </a:lvl6pPr>
            <a:lvl7pPr marL="3129280" indent="0">
              <a:buNone/>
              <a:defRPr sz="1800" b="1"/>
            </a:lvl7pPr>
            <a:lvl8pPr marL="3650615" indent="0">
              <a:buNone/>
              <a:defRPr sz="1800" b="1"/>
            </a:lvl8pPr>
            <a:lvl9pPr marL="4171950" indent="0">
              <a:buNone/>
              <a:defRPr sz="18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5432099" y="2397901"/>
            <a:ext cx="4726631" cy="4356478"/>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34671" y="301050"/>
            <a:ext cx="3518055" cy="1281214"/>
          </a:xfrm>
        </p:spPr>
        <p:txBody>
          <a:bodyPr anchor="b"/>
          <a:lstStyle>
            <a:lvl1pPr algn="l">
              <a:defRPr sz="23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180822" y="301051"/>
            <a:ext cx="5977908" cy="6453328"/>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534671" y="1582265"/>
            <a:ext cx="3518055" cy="5172114"/>
          </a:xfrm>
        </p:spPr>
        <p:txBody>
          <a:bodyPr/>
          <a:lstStyle>
            <a:lvl1pPr marL="0" indent="0">
              <a:buNone/>
              <a:defRPr sz="1600"/>
            </a:lvl1pPr>
            <a:lvl2pPr marL="521335" indent="0">
              <a:buNone/>
              <a:defRPr sz="1400"/>
            </a:lvl2pPr>
            <a:lvl3pPr marL="1043305" indent="0">
              <a:buNone/>
              <a:defRPr sz="1100"/>
            </a:lvl3pPr>
            <a:lvl4pPr marL="1564640" indent="0">
              <a:buNone/>
              <a:defRPr sz="1000"/>
            </a:lvl4pPr>
            <a:lvl5pPr marL="2085975" indent="0">
              <a:buNone/>
              <a:defRPr sz="1000"/>
            </a:lvl5pPr>
            <a:lvl6pPr marL="2607945" indent="0">
              <a:buNone/>
              <a:defRPr sz="1000"/>
            </a:lvl6pPr>
            <a:lvl7pPr marL="3129280" indent="0">
              <a:buNone/>
              <a:defRPr sz="1000"/>
            </a:lvl7pPr>
            <a:lvl8pPr marL="3650615" indent="0">
              <a:buNone/>
              <a:defRPr sz="1000"/>
            </a:lvl8pPr>
            <a:lvl9pPr marL="417195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095981" y="5292884"/>
            <a:ext cx="6416040" cy="624855"/>
          </a:xfrm>
        </p:spPr>
        <p:txBody>
          <a:bodyPr anchor="b"/>
          <a:lstStyle>
            <a:lvl1pPr algn="l">
              <a:defRPr sz="23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095981" y="675613"/>
            <a:ext cx="6416040" cy="4536758"/>
          </a:xfrm>
        </p:spPr>
        <p:txBody>
          <a:bodyPr/>
          <a:lstStyle>
            <a:lvl1pPr marL="0" indent="0">
              <a:buNone/>
              <a:defRPr sz="3700"/>
            </a:lvl1pPr>
            <a:lvl2pPr marL="521335" indent="0">
              <a:buNone/>
              <a:defRPr sz="3200"/>
            </a:lvl2pPr>
            <a:lvl3pPr marL="1043305" indent="0">
              <a:buNone/>
              <a:defRPr sz="2700"/>
            </a:lvl3pPr>
            <a:lvl4pPr marL="1564640" indent="0">
              <a:buNone/>
              <a:defRPr sz="2300"/>
            </a:lvl4pPr>
            <a:lvl5pPr marL="2085975" indent="0">
              <a:buNone/>
              <a:defRPr sz="2300"/>
            </a:lvl5pPr>
            <a:lvl6pPr marL="2607945" indent="0">
              <a:buNone/>
              <a:defRPr sz="2300"/>
            </a:lvl6pPr>
            <a:lvl7pPr marL="3129280" indent="0">
              <a:buNone/>
              <a:defRPr sz="2300"/>
            </a:lvl7pPr>
            <a:lvl8pPr marL="3650615" indent="0">
              <a:buNone/>
              <a:defRPr sz="2300"/>
            </a:lvl8pPr>
            <a:lvl9pPr marL="4171950" indent="0">
              <a:buNone/>
              <a:defRPr sz="2300"/>
            </a:lvl9pPr>
          </a:lstStyle>
          <a:p>
            <a:endParaRPr lang="zh-CN" altLang="en-US"/>
          </a:p>
        </p:txBody>
      </p:sp>
      <p:sp>
        <p:nvSpPr>
          <p:cNvPr id="4" name="文本占位符 3"/>
          <p:cNvSpPr>
            <a:spLocks noGrp="1"/>
          </p:cNvSpPr>
          <p:nvPr>
            <p:ph type="body" sz="half" idx="2"/>
          </p:nvPr>
        </p:nvSpPr>
        <p:spPr>
          <a:xfrm>
            <a:off x="2095981" y="5917739"/>
            <a:ext cx="6416040" cy="887398"/>
          </a:xfrm>
        </p:spPr>
        <p:txBody>
          <a:bodyPr/>
          <a:lstStyle>
            <a:lvl1pPr marL="0" indent="0">
              <a:buNone/>
              <a:defRPr sz="1600"/>
            </a:lvl1pPr>
            <a:lvl2pPr marL="521335" indent="0">
              <a:buNone/>
              <a:defRPr sz="1400"/>
            </a:lvl2pPr>
            <a:lvl3pPr marL="1043305" indent="0">
              <a:buNone/>
              <a:defRPr sz="1100"/>
            </a:lvl3pPr>
            <a:lvl4pPr marL="1564640" indent="0">
              <a:buNone/>
              <a:defRPr sz="1000"/>
            </a:lvl4pPr>
            <a:lvl5pPr marL="2085975" indent="0">
              <a:buNone/>
              <a:defRPr sz="1000"/>
            </a:lvl5pPr>
            <a:lvl6pPr marL="2607945" indent="0">
              <a:buNone/>
              <a:defRPr sz="1000"/>
            </a:lvl6pPr>
            <a:lvl7pPr marL="3129280" indent="0">
              <a:buNone/>
              <a:defRPr sz="1000"/>
            </a:lvl7pPr>
            <a:lvl8pPr marL="3650615" indent="0">
              <a:buNone/>
              <a:defRPr sz="1000"/>
            </a:lvl8pPr>
            <a:lvl9pPr marL="417195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2B995786-32F7-4E99-B065-92F63E3F159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C706126-B14A-4608-822E-E114917F396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534670" y="302801"/>
            <a:ext cx="9624060" cy="1260211"/>
          </a:xfrm>
          <a:prstGeom prst="rect">
            <a:avLst/>
          </a:prstGeom>
        </p:spPr>
        <p:txBody>
          <a:bodyPr vert="horz" lIns="104306" tIns="52153" rIns="104306" bIns="52153"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34670" y="1764295"/>
            <a:ext cx="9624060" cy="4990084"/>
          </a:xfrm>
          <a:prstGeom prst="rect">
            <a:avLst/>
          </a:prstGeom>
        </p:spPr>
        <p:txBody>
          <a:bodyPr vert="horz" lIns="104306" tIns="52153" rIns="104306" bIns="52153"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534670" y="7008171"/>
            <a:ext cx="2495127" cy="402567"/>
          </a:xfrm>
          <a:prstGeom prst="rect">
            <a:avLst/>
          </a:prstGeom>
        </p:spPr>
        <p:txBody>
          <a:bodyPr vert="horz" lIns="104306" tIns="52153" rIns="104306" bIns="52153" rtlCol="0" anchor="ctr"/>
          <a:lstStyle>
            <a:lvl1pPr algn="l">
              <a:defRPr sz="1400">
                <a:solidFill>
                  <a:schemeClr val="tx1">
                    <a:tint val="75000"/>
                  </a:schemeClr>
                </a:solidFill>
              </a:defRPr>
            </a:lvl1pPr>
          </a:lstStyle>
          <a:p>
            <a:fld id="{2B995786-32F7-4E99-B065-92F63E3F1598}" type="datetimeFigureOut">
              <a:rPr lang="zh-CN" altLang="en-US" smtClean="0"/>
            </a:fld>
            <a:endParaRPr lang="zh-CN" altLang="en-US"/>
          </a:p>
        </p:txBody>
      </p:sp>
      <p:sp>
        <p:nvSpPr>
          <p:cNvPr id="5" name="页脚占位符 4"/>
          <p:cNvSpPr>
            <a:spLocks noGrp="1"/>
          </p:cNvSpPr>
          <p:nvPr>
            <p:ph type="ftr" sz="quarter" idx="3"/>
          </p:nvPr>
        </p:nvSpPr>
        <p:spPr>
          <a:xfrm>
            <a:off x="3653579" y="7008171"/>
            <a:ext cx="3386243" cy="402567"/>
          </a:xfrm>
          <a:prstGeom prst="rect">
            <a:avLst/>
          </a:prstGeom>
        </p:spPr>
        <p:txBody>
          <a:bodyPr vert="horz" lIns="104306" tIns="52153" rIns="104306" bIns="52153"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663603" y="7008171"/>
            <a:ext cx="2495127" cy="402567"/>
          </a:xfrm>
          <a:prstGeom prst="rect">
            <a:avLst/>
          </a:prstGeom>
        </p:spPr>
        <p:txBody>
          <a:bodyPr vert="horz" lIns="104306" tIns="52153" rIns="104306" bIns="52153" rtlCol="0" anchor="ctr"/>
          <a:lstStyle>
            <a:lvl1pPr algn="r">
              <a:defRPr sz="1400">
                <a:solidFill>
                  <a:schemeClr val="tx1">
                    <a:tint val="75000"/>
                  </a:schemeClr>
                </a:solidFill>
              </a:defRPr>
            </a:lvl1pPr>
          </a:lstStyle>
          <a:p>
            <a:fld id="{AC706126-B14A-4608-822E-E114917F396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043305" rtl="0" eaLnBrk="1" latinLnBrk="0" hangingPunct="1">
        <a:spcBef>
          <a:spcPct val="0"/>
        </a:spcBef>
        <a:buNone/>
        <a:defRPr sz="5000" kern="1200">
          <a:solidFill>
            <a:schemeClr val="tx1"/>
          </a:solidFill>
          <a:latin typeface="+mj-lt"/>
          <a:ea typeface="+mj-ea"/>
          <a:cs typeface="+mj-cs"/>
        </a:defRPr>
      </a:lvl1pPr>
    </p:titleStyle>
    <p:bodyStyle>
      <a:lvl1pPr marL="391160" indent="-391160" algn="l" defTabSz="1043305"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1pPr>
      <a:lvl2pPr marL="847725" indent="-325755" algn="l" defTabSz="104330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2pPr>
      <a:lvl3pPr marL="1303655" indent="-260985" algn="l" defTabSz="104330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825625" indent="-260985" algn="l" defTabSz="104330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46960" indent="-260985" algn="l" defTabSz="104330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68295" indent="-260985" algn="l" defTabSz="104330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89630" indent="-260985" algn="l" defTabSz="104330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911600" indent="-260985" algn="l" defTabSz="104330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432935" indent="-260985" algn="l" defTabSz="104330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43305" rtl="0" eaLnBrk="1" latinLnBrk="0" hangingPunct="1">
        <a:defRPr sz="2100" kern="1200">
          <a:solidFill>
            <a:schemeClr val="tx1"/>
          </a:solidFill>
          <a:latin typeface="+mn-lt"/>
          <a:ea typeface="+mn-ea"/>
          <a:cs typeface="+mn-cs"/>
        </a:defRPr>
      </a:lvl1pPr>
      <a:lvl2pPr marL="521335" algn="l" defTabSz="1043305" rtl="0" eaLnBrk="1" latinLnBrk="0" hangingPunct="1">
        <a:defRPr sz="2100" kern="1200">
          <a:solidFill>
            <a:schemeClr val="tx1"/>
          </a:solidFill>
          <a:latin typeface="+mn-lt"/>
          <a:ea typeface="+mn-ea"/>
          <a:cs typeface="+mn-cs"/>
        </a:defRPr>
      </a:lvl2pPr>
      <a:lvl3pPr marL="1043305" algn="l" defTabSz="1043305" rtl="0" eaLnBrk="1" latinLnBrk="0" hangingPunct="1">
        <a:defRPr sz="2100" kern="1200">
          <a:solidFill>
            <a:schemeClr val="tx1"/>
          </a:solidFill>
          <a:latin typeface="+mn-lt"/>
          <a:ea typeface="+mn-ea"/>
          <a:cs typeface="+mn-cs"/>
        </a:defRPr>
      </a:lvl3pPr>
      <a:lvl4pPr marL="1564640" algn="l" defTabSz="1043305" rtl="0" eaLnBrk="1" latinLnBrk="0" hangingPunct="1">
        <a:defRPr sz="2100" kern="1200">
          <a:solidFill>
            <a:schemeClr val="tx1"/>
          </a:solidFill>
          <a:latin typeface="+mn-lt"/>
          <a:ea typeface="+mn-ea"/>
          <a:cs typeface="+mn-cs"/>
        </a:defRPr>
      </a:lvl4pPr>
      <a:lvl5pPr marL="2085975" algn="l" defTabSz="1043305" rtl="0" eaLnBrk="1" latinLnBrk="0" hangingPunct="1">
        <a:defRPr sz="2100" kern="1200">
          <a:solidFill>
            <a:schemeClr val="tx1"/>
          </a:solidFill>
          <a:latin typeface="+mn-lt"/>
          <a:ea typeface="+mn-ea"/>
          <a:cs typeface="+mn-cs"/>
        </a:defRPr>
      </a:lvl5pPr>
      <a:lvl6pPr marL="2607945" algn="l" defTabSz="1043305" rtl="0" eaLnBrk="1" latinLnBrk="0" hangingPunct="1">
        <a:defRPr sz="2100" kern="1200">
          <a:solidFill>
            <a:schemeClr val="tx1"/>
          </a:solidFill>
          <a:latin typeface="+mn-lt"/>
          <a:ea typeface="+mn-ea"/>
          <a:cs typeface="+mn-cs"/>
        </a:defRPr>
      </a:lvl6pPr>
      <a:lvl7pPr marL="3129280" algn="l" defTabSz="1043305" rtl="0" eaLnBrk="1" latinLnBrk="0" hangingPunct="1">
        <a:defRPr sz="2100" kern="1200">
          <a:solidFill>
            <a:schemeClr val="tx1"/>
          </a:solidFill>
          <a:latin typeface="+mn-lt"/>
          <a:ea typeface="+mn-ea"/>
          <a:cs typeface="+mn-cs"/>
        </a:defRPr>
      </a:lvl7pPr>
      <a:lvl8pPr marL="3650615" algn="l" defTabSz="1043305" rtl="0" eaLnBrk="1" latinLnBrk="0" hangingPunct="1">
        <a:defRPr sz="2100" kern="1200">
          <a:solidFill>
            <a:schemeClr val="tx1"/>
          </a:solidFill>
          <a:latin typeface="+mn-lt"/>
          <a:ea typeface="+mn-ea"/>
          <a:cs typeface="+mn-cs"/>
        </a:defRPr>
      </a:lvl8pPr>
      <a:lvl9pPr marL="4171950" algn="l" defTabSz="104330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0.xml"/><Relationship Id="rId2" Type="http://schemas.openxmlformats.org/officeDocument/2006/relationships/image" Target="../media/image9.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0.xml"/><Relationship Id="rId2" Type="http://schemas.openxmlformats.org/officeDocument/2006/relationships/image" Target="../media/image9.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0.xml"/><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0.xml"/><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0.xml"/><Relationship Id="rId3"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image" Target="../media/image20.png"/><Relationship Id="rId2" Type="http://schemas.openxmlformats.org/officeDocument/2006/relationships/image" Target="../media/image9.png"/><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tags" Target="../tags/tag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0.xml"/><Relationship Id="rId2" Type="http://schemas.openxmlformats.org/officeDocument/2006/relationships/image" Target="../media/image9.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chart" Target="../charts/char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tags" Target="../tags/tag3.xml"/><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9.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tags" Target="../tags/tag4.xml"/><Relationship Id="rId2" Type="http://schemas.openxmlformats.org/officeDocument/2006/relationships/image" Target="../media/image9.png"/><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image" Target="../media/image9.png"/><Relationship Id="rId1" Type="http://schemas.openxmlformats.org/officeDocument/2006/relationships/image" Target="../media/image15.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tags" Target="../tags/tag6.xml"/><Relationship Id="rId2" Type="http://schemas.openxmlformats.org/officeDocument/2006/relationships/image" Target="../media/image9.png"/><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tags" Target="../tags/tag7.xml"/><Relationship Id="rId2" Type="http://schemas.openxmlformats.org/officeDocument/2006/relationships/image" Target="../media/image9.png"/><Relationship Id="rId1" Type="http://schemas.openxmlformats.org/officeDocument/2006/relationships/image" Target="../media/image15.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F:\2单项\2019\外国语学院网站\ppt\ppt-0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24" y="9153"/>
            <a:ext cx="10699750" cy="756602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F:\2单项\2019\外国语学院网站\ppt\ppt-0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762"/>
            <a:ext cx="10699750" cy="75660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2单项\2019\外国语学院网站\ppt\ppt-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9154"/>
            <a:ext cx="10693400" cy="75660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F:\2单项\2019\外国语学院网站\ppt\ppt-0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4" y="0"/>
            <a:ext cx="10693400" cy="75660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2单项\2019\外国语学院网站\ppt\ppt-1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56" y="-19573"/>
            <a:ext cx="10721063" cy="75855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2单项\2019\外国语学院网站\ppt\ppt-0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618" y="6378575"/>
            <a:ext cx="4200525" cy="1182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p:cTn id="7" dur="2000" fill="hold"/>
                                        <p:tgtEl>
                                          <p:spTgt spid="1032"/>
                                        </p:tgtEl>
                                        <p:attrNameLst>
                                          <p:attrName>ppt_w</p:attrName>
                                        </p:attrNameLst>
                                      </p:cBhvr>
                                      <p:tavLst>
                                        <p:tav tm="0">
                                          <p:val>
                                            <p:fltVal val="0"/>
                                          </p:val>
                                        </p:tav>
                                        <p:tav tm="100000">
                                          <p:val>
                                            <p:strVal val="#ppt_w"/>
                                          </p:val>
                                        </p:tav>
                                      </p:tavLst>
                                    </p:anim>
                                    <p:anim calcmode="lin" valueType="num">
                                      <p:cBhvr>
                                        <p:cTn id="8" dur="2000" fill="hold"/>
                                        <p:tgtEl>
                                          <p:spTgt spid="1032"/>
                                        </p:tgtEl>
                                        <p:attrNameLst>
                                          <p:attrName>ppt_h</p:attrName>
                                        </p:attrNameLst>
                                      </p:cBhvr>
                                      <p:tavLst>
                                        <p:tav tm="0">
                                          <p:val>
                                            <p:fltVal val="0"/>
                                          </p:val>
                                        </p:tav>
                                        <p:tav tm="100000">
                                          <p:val>
                                            <p:strVal val="#ppt_h"/>
                                          </p:val>
                                        </p:tav>
                                      </p:tavLst>
                                    </p:anim>
                                    <p:animEffect transition="in" filter="fade">
                                      <p:cBhvr>
                                        <p:cTn id="9" dur="2000"/>
                                        <p:tgtEl>
                                          <p:spTgt spid="1032"/>
                                        </p:tgtEl>
                                      </p:cBhvr>
                                    </p:animEffect>
                                  </p:childTnLst>
                                </p:cTn>
                              </p:par>
                              <p:par>
                                <p:cTn id="10" presetID="53" presetClass="entr" presetSubtype="16" fill="hold" nodeType="withEffect">
                                  <p:stCondLst>
                                    <p:cond delay="500"/>
                                  </p:stCondLst>
                                  <p:childTnLst>
                                    <p:set>
                                      <p:cBhvr>
                                        <p:cTn id="11" dur="1" fill="hold">
                                          <p:stCondLst>
                                            <p:cond delay="0"/>
                                          </p:stCondLst>
                                        </p:cTn>
                                        <p:tgtEl>
                                          <p:spTgt spid="1033"/>
                                        </p:tgtEl>
                                        <p:attrNameLst>
                                          <p:attrName>style.visibility</p:attrName>
                                        </p:attrNameLst>
                                      </p:cBhvr>
                                      <p:to>
                                        <p:strVal val="visible"/>
                                      </p:to>
                                    </p:set>
                                    <p:anim calcmode="lin" valueType="num">
                                      <p:cBhvr>
                                        <p:cTn id="12" dur="1500" fill="hold"/>
                                        <p:tgtEl>
                                          <p:spTgt spid="1033"/>
                                        </p:tgtEl>
                                        <p:attrNameLst>
                                          <p:attrName>ppt_w</p:attrName>
                                        </p:attrNameLst>
                                      </p:cBhvr>
                                      <p:tavLst>
                                        <p:tav tm="0">
                                          <p:val>
                                            <p:fltVal val="0"/>
                                          </p:val>
                                        </p:tav>
                                        <p:tav tm="100000">
                                          <p:val>
                                            <p:strVal val="#ppt_w"/>
                                          </p:val>
                                        </p:tav>
                                      </p:tavLst>
                                    </p:anim>
                                    <p:anim calcmode="lin" valueType="num">
                                      <p:cBhvr>
                                        <p:cTn id="13" dur="1500" fill="hold"/>
                                        <p:tgtEl>
                                          <p:spTgt spid="1033"/>
                                        </p:tgtEl>
                                        <p:attrNameLst>
                                          <p:attrName>ppt_h</p:attrName>
                                        </p:attrNameLst>
                                      </p:cBhvr>
                                      <p:tavLst>
                                        <p:tav tm="0">
                                          <p:val>
                                            <p:fltVal val="0"/>
                                          </p:val>
                                        </p:tav>
                                        <p:tav tm="100000">
                                          <p:val>
                                            <p:strVal val="#ppt_h"/>
                                          </p:val>
                                        </p:tav>
                                      </p:tavLst>
                                    </p:anim>
                                    <p:animEffect transition="in" filter="fade">
                                      <p:cBhvr>
                                        <p:cTn id="14" dur="1500"/>
                                        <p:tgtEl>
                                          <p:spTgt spid="1033"/>
                                        </p:tgtEl>
                                      </p:cBhvr>
                                    </p:animEffect>
                                  </p:childTnLst>
                                </p:cTn>
                              </p:par>
                            </p:childTnLst>
                          </p:cTn>
                        </p:par>
                        <p:par>
                          <p:cTn id="15" fill="hold">
                            <p:stCondLst>
                              <p:cond delay="2000"/>
                            </p:stCondLst>
                            <p:childTnLst>
                              <p:par>
                                <p:cTn id="16" presetID="45" presetClass="entr" presetSubtype="0" fill="hold" nodeType="afterEffect">
                                  <p:stCondLst>
                                    <p:cond delay="200"/>
                                  </p:stCondLst>
                                  <p:childTnLst>
                                    <p:set>
                                      <p:cBhvr>
                                        <p:cTn id="17" dur="1" fill="hold">
                                          <p:stCondLst>
                                            <p:cond delay="0"/>
                                          </p:stCondLst>
                                        </p:cTn>
                                        <p:tgtEl>
                                          <p:spTgt spid="1035"/>
                                        </p:tgtEl>
                                        <p:attrNameLst>
                                          <p:attrName>style.visibility</p:attrName>
                                        </p:attrNameLst>
                                      </p:cBhvr>
                                      <p:to>
                                        <p:strVal val="visible"/>
                                      </p:to>
                                    </p:set>
                                    <p:animEffect transition="in" filter="fade">
                                      <p:cBhvr>
                                        <p:cTn id="18" dur="1000"/>
                                        <p:tgtEl>
                                          <p:spTgt spid="1035"/>
                                        </p:tgtEl>
                                      </p:cBhvr>
                                    </p:animEffect>
                                    <p:anim calcmode="lin" valueType="num">
                                      <p:cBhvr>
                                        <p:cTn id="19" dur="1000" fill="hold"/>
                                        <p:tgtEl>
                                          <p:spTgt spid="1035"/>
                                        </p:tgtEl>
                                        <p:attrNameLst>
                                          <p:attrName>ppt_w</p:attrName>
                                        </p:attrNameLst>
                                      </p:cBhvr>
                                      <p:tavLst>
                                        <p:tav tm="0" fmla="#ppt_w*sin(2.5*pi*$)">
                                          <p:val>
                                            <p:fltVal val="0"/>
                                          </p:val>
                                        </p:tav>
                                        <p:tav tm="100000">
                                          <p:val>
                                            <p:fltVal val="1"/>
                                          </p:val>
                                        </p:tav>
                                      </p:tavLst>
                                    </p:anim>
                                    <p:anim calcmode="lin" valueType="num">
                                      <p:cBhvr>
                                        <p:cTn id="20" dur="1000" fill="hold"/>
                                        <p:tgtEl>
                                          <p:spTgt spid="1035"/>
                                        </p:tgtEl>
                                        <p:attrNameLst>
                                          <p:attrName>ppt_h</p:attrName>
                                        </p:attrNameLst>
                                      </p:cBhvr>
                                      <p:tavLst>
                                        <p:tav tm="0">
                                          <p:val>
                                            <p:strVal val="#ppt_h"/>
                                          </p:val>
                                        </p:tav>
                                        <p:tav tm="100000">
                                          <p:val>
                                            <p:strVal val="#ppt_h"/>
                                          </p:val>
                                        </p:tav>
                                      </p:tavLst>
                                    </p:anim>
                                  </p:childTnLst>
                                </p:cTn>
                              </p:par>
                            </p:childTnLst>
                          </p:cTn>
                        </p:par>
                        <p:par>
                          <p:cTn id="21" fill="hold">
                            <p:stCondLst>
                              <p:cond delay="3200"/>
                            </p:stCondLst>
                            <p:childTnLst>
                              <p:par>
                                <p:cTn id="22" presetID="10" presetClass="entr" presetSubtype="0" fill="hold" nodeType="afterEffect">
                                  <p:stCondLst>
                                    <p:cond delay="0"/>
                                  </p:stCondLst>
                                  <p:childTnLst>
                                    <p:set>
                                      <p:cBhvr>
                                        <p:cTn id="23" dur="1" fill="hold">
                                          <p:stCondLst>
                                            <p:cond delay="0"/>
                                          </p:stCondLst>
                                        </p:cTn>
                                        <p:tgtEl>
                                          <p:spTgt spid="1034"/>
                                        </p:tgtEl>
                                        <p:attrNameLst>
                                          <p:attrName>style.visibility</p:attrName>
                                        </p:attrNameLst>
                                      </p:cBhvr>
                                      <p:to>
                                        <p:strVal val="visible"/>
                                      </p:to>
                                    </p:set>
                                    <p:animEffect transition="in" filter="fade">
                                      <p:cBhvr>
                                        <p:cTn id="24" dur="500"/>
                                        <p:tgtEl>
                                          <p:spTgt spid="1034"/>
                                        </p:tgtEl>
                                      </p:cBhvr>
                                    </p:animEffect>
                                  </p:childTnLst>
                                </p:cTn>
                              </p:par>
                              <p:par>
                                <p:cTn id="25" presetID="10"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par>
                                <p:cTn id="28" presetID="6" presetClass="emph" presetSubtype="0" fill="hold" nodeType="withEffect">
                                  <p:stCondLst>
                                    <p:cond delay="0"/>
                                  </p:stCondLst>
                                  <p:childTnLst>
                                    <p:animScale>
                                      <p:cBhvr>
                                        <p:cTn id="29" dur="5000" fill="hold"/>
                                        <p:tgtEl>
                                          <p:spTgt spid="2050"/>
                                        </p:tgtEl>
                                      </p:cBhvr>
                                      <p:by x="150000" y="150000"/>
                                    </p:animScale>
                                  </p:childTnLst>
                                </p:cTn>
                              </p:par>
                              <p:par>
                                <p:cTn id="30" presetID="2" presetClass="entr" presetSubtype="4" fill="hold" nodeType="withEffect">
                                  <p:stCondLst>
                                    <p:cond delay="0"/>
                                  </p:stCondLst>
                                  <p:childTnLst>
                                    <p:set>
                                      <p:cBhvr>
                                        <p:cTn id="31" dur="1" fill="hold">
                                          <p:stCondLst>
                                            <p:cond delay="0"/>
                                          </p:stCondLst>
                                        </p:cTn>
                                        <p:tgtEl>
                                          <p:spTgt spid="1026"/>
                                        </p:tgtEl>
                                        <p:attrNameLst>
                                          <p:attrName>style.visibility</p:attrName>
                                        </p:attrNameLst>
                                      </p:cBhvr>
                                      <p:to>
                                        <p:strVal val="visible"/>
                                      </p:to>
                                    </p:set>
                                    <p:anim calcmode="lin" valueType="num">
                                      <p:cBhvr additive="base">
                                        <p:cTn id="32" dur="1000" fill="hold"/>
                                        <p:tgtEl>
                                          <p:spTgt spid="1026"/>
                                        </p:tgtEl>
                                        <p:attrNameLst>
                                          <p:attrName>ppt_x</p:attrName>
                                        </p:attrNameLst>
                                      </p:cBhvr>
                                      <p:tavLst>
                                        <p:tav tm="0">
                                          <p:val>
                                            <p:strVal val="#ppt_x"/>
                                          </p:val>
                                        </p:tav>
                                        <p:tav tm="100000">
                                          <p:val>
                                            <p:strVal val="#ppt_x"/>
                                          </p:val>
                                        </p:tav>
                                      </p:tavLst>
                                    </p:anim>
                                    <p:anim calcmode="lin" valueType="num">
                                      <p:cBhvr additive="base">
                                        <p:cTn id="33" dur="10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orient="vert" idx="1"/>
          </p:nvPr>
        </p:nvSpPr>
        <p:spPr>
          <a:xfrm>
            <a:off x="368935" y="2446655"/>
            <a:ext cx="10266045" cy="4308475"/>
          </a:xfrm>
        </p:spPr>
        <p:txBody>
          <a:bodyPr vert="horz">
            <a:normAutofit lnSpcReduction="20000"/>
          </a:bodyPr>
          <a:p>
            <a:pPr fontAlgn="auto">
              <a:lnSpc>
                <a:spcPct val="150000"/>
              </a:lnSpc>
            </a:pPr>
            <a:r>
              <a:rPr lang="en-US" dirty="0">
                <a:cs typeface="+mn-lt"/>
                <a:sym typeface="+mn-ea"/>
              </a:rPr>
              <a:t> QQ group</a:t>
            </a:r>
            <a:endParaRPr lang="en-US" dirty="0">
              <a:cs typeface="+mn-lt"/>
              <a:sym typeface="+mn-ea"/>
            </a:endParaRPr>
          </a:p>
          <a:p>
            <a:pPr fontAlgn="auto">
              <a:lnSpc>
                <a:spcPct val="150000"/>
              </a:lnSpc>
            </a:pPr>
            <a:r>
              <a:rPr lang="zh-CN" altLang="en-US" dirty="0">
                <a:cs typeface="+mn-lt"/>
                <a:sym typeface="+mn-ea"/>
              </a:rPr>
              <a:t>腾讯会议</a:t>
            </a:r>
            <a:endParaRPr lang="en-US" dirty="0">
              <a:cs typeface="+mn-lt"/>
              <a:sym typeface="+mn-ea"/>
            </a:endParaRPr>
          </a:p>
          <a:p>
            <a:pPr marL="0" indent="0" fontAlgn="auto">
              <a:lnSpc>
                <a:spcPct val="150000"/>
              </a:lnSpc>
              <a:buNone/>
            </a:pPr>
            <a:endParaRPr lang="zh-CN" altLang="en-US">
              <a:solidFill>
                <a:srgbClr val="0070C0"/>
              </a:solidFill>
            </a:endParaRPr>
          </a:p>
        </p:txBody>
      </p:sp>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cxnSp>
        <p:nvCxnSpPr>
          <p:cNvPr id="43" name="直接连接符 42"/>
          <p:cNvCxnSpPr/>
          <p:nvPr/>
        </p:nvCxnSpPr>
        <p:spPr>
          <a:xfrm flipH="1">
            <a:off x="801975" y="6921896"/>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orient="vert" idx="1"/>
          </p:nvPr>
        </p:nvSpPr>
        <p:spPr>
          <a:xfrm>
            <a:off x="368935" y="2446655"/>
            <a:ext cx="10266045" cy="4308475"/>
          </a:xfrm>
        </p:spPr>
        <p:txBody>
          <a:bodyPr vert="horz">
            <a:normAutofit fontScale="90000"/>
          </a:bodyPr>
          <a:p>
            <a:pPr fontAlgn="auto">
              <a:lnSpc>
                <a:spcPct val="150000"/>
              </a:lnSpc>
            </a:pPr>
            <a:r>
              <a:rPr lang="en-US" dirty="0">
                <a:cs typeface="+mn-lt"/>
                <a:sym typeface="+mn-ea"/>
              </a:rPr>
              <a:t> QQ group</a:t>
            </a:r>
            <a:endParaRPr lang="en-US" dirty="0">
              <a:cs typeface="+mn-lt"/>
              <a:sym typeface="+mn-ea"/>
            </a:endParaRPr>
          </a:p>
          <a:p>
            <a:pPr fontAlgn="auto">
              <a:lnSpc>
                <a:spcPct val="150000"/>
              </a:lnSpc>
            </a:pPr>
            <a:r>
              <a:rPr lang="zh-CN" altLang="en-US" dirty="0">
                <a:cs typeface="+mn-lt"/>
                <a:sym typeface="+mn-ea"/>
              </a:rPr>
              <a:t>腾讯会议</a:t>
            </a:r>
            <a:endParaRPr lang="en-US" dirty="0">
              <a:cs typeface="+mn-lt"/>
              <a:sym typeface="+mn-ea"/>
            </a:endParaRPr>
          </a:p>
          <a:p>
            <a:pPr fontAlgn="auto">
              <a:lnSpc>
                <a:spcPct val="150000"/>
              </a:lnSpc>
            </a:pPr>
            <a:r>
              <a:rPr lang="zh-CN" altLang="en-US" dirty="0">
                <a:cs typeface="+mn-lt"/>
                <a:sym typeface="+mn-ea"/>
              </a:rPr>
              <a:t>中国大学</a:t>
            </a:r>
            <a:r>
              <a:rPr lang="en-US" altLang="zh-CN" dirty="0">
                <a:cs typeface="+mn-lt"/>
                <a:sym typeface="+mn-ea"/>
              </a:rPr>
              <a:t>MOOC: </a:t>
            </a:r>
            <a:r>
              <a:rPr lang="zh-CN" altLang="en-US" dirty="0">
                <a:cs typeface="+mn-lt"/>
                <a:sym typeface="+mn-ea"/>
              </a:rPr>
              <a:t>英语写作</a:t>
            </a:r>
            <a:r>
              <a:rPr lang="en-US" altLang="zh-CN" dirty="0">
                <a:cs typeface="+mn-lt"/>
                <a:sym typeface="+mn-ea"/>
              </a:rPr>
              <a:t>1 </a:t>
            </a:r>
            <a:r>
              <a:rPr lang="zh-CN" altLang="en-US" b="1" dirty="0">
                <a:solidFill>
                  <a:srgbClr val="C00000"/>
                </a:solidFill>
                <a:cs typeface="+mn-lt"/>
                <a:sym typeface="+mn-ea"/>
              </a:rPr>
              <a:t>（学校云服务</a:t>
            </a:r>
            <a:r>
              <a:rPr lang="en-US" altLang="zh-CN" b="1" dirty="0">
                <a:solidFill>
                  <a:srgbClr val="C00000"/>
                </a:solidFill>
                <a:cs typeface="+mn-lt"/>
                <a:sym typeface="+mn-ea"/>
              </a:rPr>
              <a:t>-</a:t>
            </a:r>
            <a:r>
              <a:rPr lang="zh-CN" altLang="en-US" b="1" dirty="0">
                <a:solidFill>
                  <a:srgbClr val="C00000"/>
                </a:solidFill>
                <a:cs typeface="+mn-lt"/>
                <a:sym typeface="+mn-ea"/>
              </a:rPr>
              <a:t>实名制）</a:t>
            </a:r>
            <a:endParaRPr lang="zh-CN" altLang="en-US" dirty="0">
              <a:solidFill>
                <a:srgbClr val="C00000"/>
              </a:solidFill>
              <a:cs typeface="+mn-lt"/>
              <a:sym typeface="+mn-ea"/>
            </a:endParaRPr>
          </a:p>
          <a:p>
            <a:pPr marL="0" indent="0" fontAlgn="auto">
              <a:lnSpc>
                <a:spcPct val="150000"/>
              </a:lnSpc>
              <a:buNone/>
            </a:pPr>
            <a:r>
              <a:rPr lang="zh-CN" altLang="en-US">
                <a:solidFill>
                  <a:srgbClr val="0070C0"/>
                </a:solidFill>
              </a:rPr>
              <a:t>https://www.icourse163.org/spoc/course/GYD069-1452609173</a:t>
            </a:r>
            <a:endParaRPr lang="zh-CN" altLang="en-US">
              <a:solidFill>
                <a:srgbClr val="0070C0"/>
              </a:solidFill>
            </a:endParaRPr>
          </a:p>
        </p:txBody>
      </p:sp>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cxnSp>
        <p:nvCxnSpPr>
          <p:cNvPr id="43" name="直接连接符 42"/>
          <p:cNvCxnSpPr/>
          <p:nvPr/>
        </p:nvCxnSpPr>
        <p:spPr>
          <a:xfrm flipH="1">
            <a:off x="801975" y="6921896"/>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orient="vert" idx="1"/>
          </p:nvPr>
        </p:nvSpPr>
        <p:spPr>
          <a:xfrm>
            <a:off x="368935" y="2446655"/>
            <a:ext cx="10266045" cy="4308475"/>
          </a:xfrm>
        </p:spPr>
        <p:txBody>
          <a:bodyPr vert="horz">
            <a:normAutofit/>
          </a:bodyPr>
          <a:p>
            <a:pPr fontAlgn="auto">
              <a:lnSpc>
                <a:spcPct val="150000"/>
              </a:lnSpc>
            </a:pPr>
            <a:r>
              <a:rPr lang="zh-CN" altLang="en-US" dirty="0">
                <a:cs typeface="+mn-lt"/>
                <a:sym typeface="+mn-ea"/>
              </a:rPr>
              <a:t>中国大学</a:t>
            </a:r>
            <a:r>
              <a:rPr lang="en-US" altLang="zh-CN" dirty="0">
                <a:cs typeface="+mn-lt"/>
                <a:sym typeface="+mn-ea"/>
              </a:rPr>
              <a:t>MOOC: </a:t>
            </a:r>
            <a:r>
              <a:rPr lang="zh-CN" altLang="en-US" dirty="0">
                <a:cs typeface="+mn-lt"/>
                <a:sym typeface="+mn-ea"/>
              </a:rPr>
              <a:t>英语写作</a:t>
            </a:r>
            <a:r>
              <a:rPr lang="en-US" altLang="zh-CN" dirty="0">
                <a:cs typeface="+mn-lt"/>
                <a:sym typeface="+mn-ea"/>
              </a:rPr>
              <a:t>1</a:t>
            </a:r>
            <a:endParaRPr lang="zh-CN" altLang="en-US" dirty="0">
              <a:solidFill>
                <a:srgbClr val="C00000"/>
              </a:solidFill>
              <a:cs typeface="+mn-lt"/>
              <a:sym typeface="+mn-ea"/>
            </a:endParaRPr>
          </a:p>
          <a:p>
            <a:pPr marL="0" indent="0" fontAlgn="auto">
              <a:lnSpc>
                <a:spcPct val="150000"/>
              </a:lnSpc>
              <a:buNone/>
            </a:pPr>
            <a:r>
              <a:rPr lang="zh-CN" altLang="en-US"/>
              <a:t>课堂码：</a:t>
            </a:r>
            <a:r>
              <a:rPr lang="en-US" altLang="zh-CN">
                <a:solidFill>
                  <a:srgbClr val="C00000"/>
                </a:solidFill>
              </a:rPr>
              <a:t>3</a:t>
            </a:r>
            <a:r>
              <a:rPr lang="zh-CN" altLang="en-US">
                <a:solidFill>
                  <a:srgbClr val="C00000"/>
                </a:solidFill>
              </a:rPr>
              <a:t>班 E9MQBW</a:t>
            </a:r>
            <a:endParaRPr lang="zh-CN" altLang="en-US">
              <a:solidFill>
                <a:srgbClr val="C00000"/>
              </a:solidFill>
            </a:endParaRPr>
          </a:p>
        </p:txBody>
      </p:sp>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cxnSp>
        <p:nvCxnSpPr>
          <p:cNvPr id="43" name="直接连接符 42"/>
          <p:cNvCxnSpPr/>
          <p:nvPr/>
        </p:nvCxnSpPr>
        <p:spPr>
          <a:xfrm flipH="1">
            <a:off x="801975" y="6921896"/>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6921500" y="2752090"/>
            <a:ext cx="3418205" cy="417004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orient="vert" idx="1"/>
          </p:nvPr>
        </p:nvSpPr>
        <p:spPr>
          <a:xfrm>
            <a:off x="368935" y="2446655"/>
            <a:ext cx="10266045" cy="4308475"/>
          </a:xfrm>
        </p:spPr>
        <p:txBody>
          <a:bodyPr vert="horz">
            <a:normAutofit/>
          </a:bodyPr>
          <a:p>
            <a:pPr fontAlgn="auto">
              <a:lnSpc>
                <a:spcPct val="150000"/>
              </a:lnSpc>
            </a:pPr>
            <a:r>
              <a:rPr lang="zh-CN" altLang="en-US" dirty="0">
                <a:cs typeface="+mn-lt"/>
                <a:sym typeface="+mn-ea"/>
              </a:rPr>
              <a:t>中国大学</a:t>
            </a:r>
            <a:r>
              <a:rPr lang="en-US" altLang="zh-CN" dirty="0">
                <a:cs typeface="+mn-lt"/>
                <a:sym typeface="+mn-ea"/>
              </a:rPr>
              <a:t>MOOC: </a:t>
            </a:r>
            <a:r>
              <a:rPr lang="zh-CN" altLang="en-US" dirty="0">
                <a:cs typeface="+mn-lt"/>
                <a:sym typeface="+mn-ea"/>
              </a:rPr>
              <a:t>英语写作</a:t>
            </a:r>
            <a:r>
              <a:rPr lang="en-US" altLang="zh-CN" dirty="0">
                <a:cs typeface="+mn-lt"/>
                <a:sym typeface="+mn-ea"/>
              </a:rPr>
              <a:t>1</a:t>
            </a:r>
            <a:endParaRPr lang="zh-CN" altLang="en-US" dirty="0">
              <a:solidFill>
                <a:srgbClr val="C00000"/>
              </a:solidFill>
              <a:cs typeface="+mn-lt"/>
              <a:sym typeface="+mn-ea"/>
            </a:endParaRPr>
          </a:p>
          <a:p>
            <a:pPr marL="0" indent="0" fontAlgn="auto">
              <a:lnSpc>
                <a:spcPct val="150000"/>
              </a:lnSpc>
              <a:buNone/>
            </a:pPr>
            <a:r>
              <a:rPr lang="zh-CN" altLang="en-US"/>
              <a:t>课堂码：</a:t>
            </a:r>
            <a:r>
              <a:rPr lang="en-US" altLang="zh-CN">
                <a:solidFill>
                  <a:srgbClr val="C00000"/>
                </a:solidFill>
              </a:rPr>
              <a:t>4</a:t>
            </a:r>
            <a:r>
              <a:rPr lang="zh-CN" altLang="en-US">
                <a:solidFill>
                  <a:srgbClr val="C00000"/>
                </a:solidFill>
              </a:rPr>
              <a:t>班 E9MEEW</a:t>
            </a:r>
            <a:endParaRPr lang="zh-CN" altLang="en-US">
              <a:solidFill>
                <a:srgbClr val="C00000"/>
              </a:solidFill>
            </a:endParaRPr>
          </a:p>
        </p:txBody>
      </p:sp>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cxnSp>
        <p:nvCxnSpPr>
          <p:cNvPr id="43" name="直接连接符 42"/>
          <p:cNvCxnSpPr/>
          <p:nvPr/>
        </p:nvCxnSpPr>
        <p:spPr>
          <a:xfrm flipH="1">
            <a:off x="801975" y="6921896"/>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pic>
        <p:nvPicPr>
          <p:cNvPr id="3" name="图片 2"/>
          <p:cNvPicPr>
            <a:picLocks noChangeAspect="1"/>
          </p:cNvPicPr>
          <p:nvPr/>
        </p:nvPicPr>
        <p:blipFill>
          <a:blip r:embed="rId3"/>
          <a:stretch>
            <a:fillRect/>
          </a:stretch>
        </p:blipFill>
        <p:spPr>
          <a:xfrm>
            <a:off x="7063740" y="2647315"/>
            <a:ext cx="3474720" cy="428498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orient="vert" idx="1"/>
          </p:nvPr>
        </p:nvSpPr>
        <p:spPr>
          <a:xfrm>
            <a:off x="368935" y="2446655"/>
            <a:ext cx="10266045" cy="4308475"/>
          </a:xfrm>
        </p:spPr>
        <p:txBody>
          <a:bodyPr vert="horz">
            <a:normAutofit/>
          </a:bodyPr>
          <a:p>
            <a:pPr fontAlgn="auto">
              <a:lnSpc>
                <a:spcPct val="150000"/>
              </a:lnSpc>
            </a:pPr>
            <a:r>
              <a:rPr lang="zh-CN" altLang="en-US" dirty="0">
                <a:cs typeface="+mn-lt"/>
                <a:sym typeface="+mn-ea"/>
              </a:rPr>
              <a:t>中国大学</a:t>
            </a:r>
            <a:r>
              <a:rPr lang="en-US" altLang="zh-CN" dirty="0">
                <a:cs typeface="+mn-lt"/>
                <a:sym typeface="+mn-ea"/>
              </a:rPr>
              <a:t>MOOC: </a:t>
            </a:r>
            <a:r>
              <a:rPr lang="zh-CN" altLang="en-US" dirty="0">
                <a:cs typeface="+mn-lt"/>
                <a:sym typeface="+mn-ea"/>
              </a:rPr>
              <a:t>英语写作</a:t>
            </a:r>
            <a:r>
              <a:rPr lang="en-US" altLang="zh-CN" dirty="0">
                <a:cs typeface="+mn-lt"/>
                <a:sym typeface="+mn-ea"/>
              </a:rPr>
              <a:t>1</a:t>
            </a:r>
            <a:endParaRPr lang="zh-CN" altLang="en-US" dirty="0">
              <a:solidFill>
                <a:srgbClr val="C00000"/>
              </a:solidFill>
              <a:cs typeface="+mn-lt"/>
              <a:sym typeface="+mn-ea"/>
            </a:endParaRPr>
          </a:p>
          <a:p>
            <a:pPr marL="0" indent="0" fontAlgn="auto">
              <a:lnSpc>
                <a:spcPct val="150000"/>
              </a:lnSpc>
              <a:buNone/>
            </a:pPr>
            <a:r>
              <a:rPr lang="zh-CN" altLang="en-US"/>
              <a:t>课堂码：</a:t>
            </a:r>
            <a:r>
              <a:rPr lang="en-US" altLang="zh-CN">
                <a:solidFill>
                  <a:srgbClr val="C00000"/>
                </a:solidFill>
              </a:rPr>
              <a:t>1</a:t>
            </a:r>
            <a:r>
              <a:rPr lang="zh-CN" altLang="en-US">
                <a:solidFill>
                  <a:srgbClr val="C00000"/>
                </a:solidFill>
              </a:rPr>
              <a:t>班 E95HMW</a:t>
            </a:r>
            <a:endParaRPr lang="zh-CN" altLang="en-US">
              <a:solidFill>
                <a:srgbClr val="C00000"/>
              </a:solidFill>
            </a:endParaRPr>
          </a:p>
        </p:txBody>
      </p:sp>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cxnSp>
        <p:nvCxnSpPr>
          <p:cNvPr id="43" name="直接连接符 42"/>
          <p:cNvCxnSpPr/>
          <p:nvPr/>
        </p:nvCxnSpPr>
        <p:spPr>
          <a:xfrm flipH="1">
            <a:off x="801975" y="6921896"/>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6865620" y="2717165"/>
            <a:ext cx="3422650" cy="420497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orient="vert" idx="1"/>
          </p:nvPr>
        </p:nvSpPr>
        <p:spPr>
          <a:xfrm>
            <a:off x="368935" y="2446655"/>
            <a:ext cx="10266045" cy="4308475"/>
          </a:xfrm>
        </p:spPr>
        <p:txBody>
          <a:bodyPr vert="horz">
            <a:normAutofit/>
          </a:bodyPr>
          <a:p>
            <a:pPr fontAlgn="auto">
              <a:lnSpc>
                <a:spcPct val="150000"/>
              </a:lnSpc>
            </a:pPr>
            <a:r>
              <a:rPr lang="zh-CN" altLang="en-US" dirty="0">
                <a:cs typeface="+mn-lt"/>
                <a:sym typeface="+mn-ea"/>
              </a:rPr>
              <a:t>中国大学</a:t>
            </a:r>
            <a:r>
              <a:rPr lang="en-US" altLang="zh-CN" dirty="0">
                <a:cs typeface="+mn-lt"/>
                <a:sym typeface="+mn-ea"/>
              </a:rPr>
              <a:t>MOOC: </a:t>
            </a:r>
            <a:r>
              <a:rPr lang="zh-CN" altLang="en-US" dirty="0">
                <a:cs typeface="+mn-lt"/>
                <a:sym typeface="+mn-ea"/>
              </a:rPr>
              <a:t>英语写作</a:t>
            </a:r>
            <a:r>
              <a:rPr lang="en-US" altLang="zh-CN" dirty="0">
                <a:cs typeface="+mn-lt"/>
                <a:sym typeface="+mn-ea"/>
              </a:rPr>
              <a:t>1</a:t>
            </a:r>
            <a:endParaRPr lang="zh-CN" altLang="en-US" dirty="0">
              <a:solidFill>
                <a:srgbClr val="C00000"/>
              </a:solidFill>
              <a:cs typeface="+mn-lt"/>
              <a:sym typeface="+mn-ea"/>
            </a:endParaRPr>
          </a:p>
          <a:p>
            <a:pPr marL="0" indent="0" fontAlgn="auto">
              <a:lnSpc>
                <a:spcPct val="150000"/>
              </a:lnSpc>
              <a:buNone/>
            </a:pPr>
            <a:r>
              <a:rPr lang="zh-CN" altLang="en-US"/>
              <a:t>课堂码：</a:t>
            </a:r>
            <a:r>
              <a:rPr lang="en-US" altLang="zh-CN">
                <a:solidFill>
                  <a:srgbClr val="C00000"/>
                </a:solidFill>
              </a:rPr>
              <a:t>2</a:t>
            </a:r>
            <a:r>
              <a:rPr lang="zh-CN" altLang="en-US">
                <a:solidFill>
                  <a:srgbClr val="C00000"/>
                </a:solidFill>
              </a:rPr>
              <a:t>班 E93QKW </a:t>
            </a:r>
            <a:endParaRPr lang="zh-CN" altLang="en-US">
              <a:solidFill>
                <a:srgbClr val="C00000"/>
              </a:solidFill>
            </a:endParaRPr>
          </a:p>
        </p:txBody>
      </p:sp>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cxnSp>
        <p:nvCxnSpPr>
          <p:cNvPr id="43" name="直接连接符 42"/>
          <p:cNvCxnSpPr/>
          <p:nvPr/>
        </p:nvCxnSpPr>
        <p:spPr>
          <a:xfrm flipH="1">
            <a:off x="801975" y="6921896"/>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6759575" y="2626360"/>
            <a:ext cx="3494405" cy="429577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671830" y="848995"/>
            <a:ext cx="9356725" cy="6711950"/>
          </a:xfrm>
          <a:prstGeom prst="rect">
            <a:avLst/>
          </a:prstGeom>
        </p:spPr>
      </p:pic>
      <p:pic>
        <p:nvPicPr>
          <p:cNvPr id="11" name="Picture 2" descr="F:\2单项\2019\外国语学院网站\ppt\2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14630" y="1225550"/>
            <a:ext cx="10270490" cy="5999480"/>
          </a:xfrm>
          <a:prstGeom prst="rect">
            <a:avLst/>
          </a:prstGeom>
        </p:spPr>
      </p:pic>
      <p:pic>
        <p:nvPicPr>
          <p:cNvPr id="5" name="Picture 2" descr="F:\2单项\2019\外国语学院网站\ppt\2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7"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orient="vert" idx="1"/>
          </p:nvPr>
        </p:nvSpPr>
        <p:spPr>
          <a:xfrm>
            <a:off x="368935" y="2446655"/>
            <a:ext cx="6410325" cy="4308475"/>
          </a:xfrm>
        </p:spPr>
        <p:txBody>
          <a:bodyPr vert="horz">
            <a:normAutofit/>
          </a:bodyPr>
          <a:p>
            <a:pPr fontAlgn="auto">
              <a:lnSpc>
                <a:spcPct val="150000"/>
              </a:lnSpc>
            </a:pPr>
            <a:r>
              <a:rPr lang="en-US" dirty="0">
                <a:cs typeface="+mn-lt"/>
                <a:sym typeface="+mn-ea"/>
              </a:rPr>
              <a:t> QQ group</a:t>
            </a:r>
            <a:endParaRPr lang="en-US" dirty="0">
              <a:cs typeface="+mn-lt"/>
              <a:sym typeface="+mn-ea"/>
            </a:endParaRPr>
          </a:p>
          <a:p>
            <a:pPr fontAlgn="auto">
              <a:lnSpc>
                <a:spcPct val="150000"/>
              </a:lnSpc>
            </a:pPr>
            <a:r>
              <a:rPr lang="zh-CN" altLang="en-US" dirty="0">
                <a:cs typeface="+mn-lt"/>
                <a:sym typeface="+mn-ea"/>
              </a:rPr>
              <a:t>中国大学</a:t>
            </a:r>
            <a:r>
              <a:rPr lang="en-US" altLang="zh-CN" dirty="0">
                <a:cs typeface="+mn-lt"/>
                <a:sym typeface="+mn-ea"/>
              </a:rPr>
              <a:t>MOOC: </a:t>
            </a:r>
            <a:r>
              <a:rPr lang="zh-CN" altLang="en-US" dirty="0">
                <a:cs typeface="+mn-lt"/>
                <a:sym typeface="+mn-ea"/>
              </a:rPr>
              <a:t>英语写作</a:t>
            </a:r>
            <a:r>
              <a:rPr lang="en-US" altLang="zh-CN" dirty="0">
                <a:cs typeface="+mn-lt"/>
                <a:sym typeface="+mn-ea"/>
              </a:rPr>
              <a:t>1</a:t>
            </a:r>
            <a:endParaRPr lang="zh-CN" altLang="en-US" dirty="0">
              <a:solidFill>
                <a:srgbClr val="C00000"/>
              </a:solidFill>
              <a:cs typeface="+mn-lt"/>
              <a:sym typeface="+mn-ea"/>
            </a:endParaRPr>
          </a:p>
          <a:p>
            <a:pPr fontAlgn="auto">
              <a:lnSpc>
                <a:spcPct val="150000"/>
              </a:lnSpc>
            </a:pPr>
            <a:r>
              <a:rPr lang="zh-CN" altLang="en-US" dirty="0">
                <a:cs typeface="+mn-lt"/>
                <a:sym typeface="+mn-ea"/>
              </a:rPr>
              <a:t>批改网：www.pigai.org</a:t>
            </a:r>
            <a:endParaRPr lang="zh-CN" altLang="en-US" dirty="0">
              <a:cs typeface="+mn-lt"/>
              <a:sym typeface="+mn-ea"/>
            </a:endParaRPr>
          </a:p>
          <a:p>
            <a:pPr marL="0" indent="0" fontAlgn="auto">
              <a:lnSpc>
                <a:spcPct val="150000"/>
              </a:lnSpc>
              <a:buNone/>
            </a:pPr>
            <a:endParaRPr lang="zh-CN" altLang="en-US" dirty="0">
              <a:solidFill>
                <a:srgbClr val="C00000"/>
              </a:solidFill>
              <a:cs typeface="+mn-lt"/>
              <a:sym typeface="+mn-ea"/>
            </a:endParaRPr>
          </a:p>
        </p:txBody>
      </p:sp>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cxnSp>
        <p:nvCxnSpPr>
          <p:cNvPr id="43" name="直接连接符 42"/>
          <p:cNvCxnSpPr/>
          <p:nvPr/>
        </p:nvCxnSpPr>
        <p:spPr>
          <a:xfrm flipH="1">
            <a:off x="801975" y="6921896"/>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6930390" y="2522855"/>
            <a:ext cx="3279140" cy="3784600"/>
          </a:xfrm>
          <a:prstGeom prst="rect">
            <a:avLst/>
          </a:prstGeom>
          <a:noFill/>
        </p:spPr>
        <p:txBody>
          <a:bodyPr wrap="square" rtlCol="0" anchor="t">
            <a:spAutoFit/>
          </a:bodyPr>
          <a:p>
            <a:pPr marL="0" indent="0" fontAlgn="auto">
              <a:lnSpc>
                <a:spcPct val="150000"/>
              </a:lnSpc>
              <a:buNone/>
            </a:pPr>
            <a:r>
              <a:rPr lang="zh-CN" altLang="en-US" sz="3200" dirty="0">
                <a:solidFill>
                  <a:srgbClr val="C00000"/>
                </a:solidFill>
                <a:cs typeface="+mn-lt"/>
                <a:sym typeface="+mn-ea"/>
              </a:rPr>
              <a:t>班级号：</a:t>
            </a:r>
            <a:endParaRPr lang="zh-CN" altLang="en-US" sz="3200" dirty="0">
              <a:solidFill>
                <a:srgbClr val="C00000"/>
              </a:solidFill>
              <a:cs typeface="+mn-lt"/>
              <a:sym typeface="+mn-ea"/>
            </a:endParaRPr>
          </a:p>
          <a:p>
            <a:pPr marL="0" indent="0" fontAlgn="auto">
              <a:lnSpc>
                <a:spcPct val="150000"/>
              </a:lnSpc>
              <a:buNone/>
            </a:pPr>
            <a:r>
              <a:rPr lang="en-US" altLang="zh-CN" sz="3200" dirty="0">
                <a:solidFill>
                  <a:srgbClr val="C00000"/>
                </a:solidFill>
                <a:cs typeface="+mn-lt"/>
                <a:sym typeface="+mn-ea"/>
              </a:rPr>
              <a:t>1</a:t>
            </a:r>
            <a:r>
              <a:rPr lang="zh-CN" altLang="en-US" sz="3200" dirty="0">
                <a:solidFill>
                  <a:srgbClr val="C00000"/>
                </a:solidFill>
                <a:cs typeface="+mn-lt"/>
                <a:sym typeface="+mn-ea"/>
              </a:rPr>
              <a:t>班：C3291373</a:t>
            </a:r>
            <a:endParaRPr lang="zh-CN" altLang="en-US" sz="3200" dirty="0">
              <a:solidFill>
                <a:srgbClr val="C00000"/>
              </a:solidFill>
              <a:cs typeface="+mn-lt"/>
              <a:sym typeface="+mn-ea"/>
            </a:endParaRPr>
          </a:p>
          <a:p>
            <a:pPr marL="0" indent="0" fontAlgn="auto">
              <a:lnSpc>
                <a:spcPct val="150000"/>
              </a:lnSpc>
              <a:buNone/>
            </a:pPr>
            <a:r>
              <a:rPr lang="en-US" altLang="zh-CN" sz="3200" dirty="0">
                <a:solidFill>
                  <a:srgbClr val="C00000"/>
                </a:solidFill>
                <a:cs typeface="+mn-lt"/>
                <a:sym typeface="+mn-ea"/>
              </a:rPr>
              <a:t>2</a:t>
            </a:r>
            <a:r>
              <a:rPr lang="zh-CN" altLang="en-US" sz="3200" dirty="0">
                <a:solidFill>
                  <a:srgbClr val="C00000"/>
                </a:solidFill>
                <a:cs typeface="+mn-lt"/>
                <a:sym typeface="+mn-ea"/>
              </a:rPr>
              <a:t>班：C3291374</a:t>
            </a:r>
            <a:endParaRPr lang="zh-CN" altLang="en-US" sz="3200" dirty="0">
              <a:solidFill>
                <a:srgbClr val="C00000"/>
              </a:solidFill>
              <a:cs typeface="+mn-lt"/>
              <a:sym typeface="+mn-ea"/>
            </a:endParaRPr>
          </a:p>
          <a:p>
            <a:pPr marL="0" indent="0" fontAlgn="auto">
              <a:lnSpc>
                <a:spcPct val="150000"/>
              </a:lnSpc>
              <a:buNone/>
            </a:pPr>
            <a:r>
              <a:rPr lang="en-US" altLang="zh-CN" sz="3200" dirty="0">
                <a:solidFill>
                  <a:srgbClr val="C00000"/>
                </a:solidFill>
                <a:cs typeface="+mn-lt"/>
                <a:sym typeface="+mn-ea"/>
              </a:rPr>
              <a:t>3</a:t>
            </a:r>
            <a:r>
              <a:rPr lang="zh-CN" altLang="en-US" sz="3200" dirty="0">
                <a:solidFill>
                  <a:srgbClr val="C00000"/>
                </a:solidFill>
                <a:cs typeface="+mn-lt"/>
                <a:sym typeface="+mn-ea"/>
              </a:rPr>
              <a:t>班：C3291375</a:t>
            </a:r>
            <a:endParaRPr lang="zh-CN" altLang="en-US" sz="3200" dirty="0">
              <a:solidFill>
                <a:srgbClr val="C00000"/>
              </a:solidFill>
              <a:cs typeface="+mn-lt"/>
              <a:sym typeface="+mn-ea"/>
            </a:endParaRPr>
          </a:p>
          <a:p>
            <a:pPr marL="0" indent="0" fontAlgn="auto">
              <a:lnSpc>
                <a:spcPct val="150000"/>
              </a:lnSpc>
              <a:buNone/>
            </a:pPr>
            <a:r>
              <a:rPr lang="en-US" altLang="zh-CN" sz="3200" dirty="0">
                <a:solidFill>
                  <a:srgbClr val="C00000"/>
                </a:solidFill>
                <a:cs typeface="+mn-lt"/>
                <a:sym typeface="+mn-ea"/>
              </a:rPr>
              <a:t>4</a:t>
            </a:r>
            <a:r>
              <a:rPr lang="zh-CN" altLang="en-US" sz="3200" dirty="0">
                <a:solidFill>
                  <a:srgbClr val="C00000"/>
                </a:solidFill>
                <a:cs typeface="+mn-lt"/>
                <a:sym typeface="+mn-ea"/>
              </a:rPr>
              <a:t>班：C3291376</a:t>
            </a:r>
            <a:endParaRPr lang="zh-CN" altLang="en-US" sz="3200" dirty="0">
              <a:solidFill>
                <a:srgbClr val="C00000"/>
              </a:solidFill>
              <a:cs typeface="+mn-lt"/>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373" y="90284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690586" y="104955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445895" y="995680"/>
            <a:ext cx="89744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tx1"/>
                </a:solidFill>
                <a:latin typeface="黑体" panose="02010609060101010101" pitchFamily="49" charset="-122"/>
                <a:ea typeface="黑体" panose="02010609060101010101" pitchFamily="49" charset="-122"/>
              </a:rPr>
              <a:t>Something About This Course - </a:t>
            </a:r>
            <a:r>
              <a:rPr lang="en-US" sz="2800" dirty="0">
                <a:solidFill>
                  <a:schemeClr val="tx1"/>
                </a:solidFill>
                <a:latin typeface="+mn-lt"/>
                <a:ea typeface="+mn-ea"/>
                <a:cs typeface="+mn-lt"/>
                <a:sym typeface="+mn-ea"/>
              </a:rPr>
              <a:t>Final Score Component</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pic>
        <p:nvPicPr>
          <p:cNvPr id="11" name="Picture 2" descr="F:\2单项\2019\外国语学院网站\ppt\22-0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graphicFrame>
        <p:nvGraphicFramePr>
          <p:cNvPr id="2" name="图表 1"/>
          <p:cNvGraphicFramePr/>
          <p:nvPr/>
        </p:nvGraphicFramePr>
        <p:xfrm>
          <a:off x="897890" y="1075690"/>
          <a:ext cx="8677910" cy="6777355"/>
        </p:xfrm>
        <a:graphic>
          <a:graphicData uri="http://schemas.openxmlformats.org/drawingml/2006/chart">
            <c:chart xmlns:c="http://schemas.openxmlformats.org/drawingml/2006/chart" xmlns:r="http://schemas.openxmlformats.org/officeDocument/2006/relationships" r:id="rId1"/>
          </a:graphicData>
        </a:graphic>
      </p:graphicFrame>
      <p:sp>
        <p:nvSpPr>
          <p:cNvPr id="5" name="文本框 4"/>
          <p:cNvSpPr txBox="1"/>
          <p:nvPr/>
        </p:nvSpPr>
        <p:spPr>
          <a:xfrm>
            <a:off x="8085455" y="1755140"/>
            <a:ext cx="2607945" cy="2061210"/>
          </a:xfrm>
          <a:prstGeom prst="rect">
            <a:avLst/>
          </a:prstGeom>
          <a:noFill/>
          <a:ln>
            <a:solidFill>
              <a:srgbClr val="0070C0"/>
            </a:solidFill>
          </a:ln>
        </p:spPr>
        <p:txBody>
          <a:bodyPr wrap="square" rtlCol="0">
            <a:spAutoFit/>
          </a:bodyPr>
          <a:p>
            <a:pPr marL="342900" indent="-342900">
              <a:buFont typeface="Arial" panose="020B0604020202020204" pitchFamily="34" charset="0"/>
              <a:buChar char="•"/>
            </a:pPr>
            <a:r>
              <a:rPr lang="zh-CN" altLang="en-US" sz="3200"/>
              <a:t>小组贡献</a:t>
            </a:r>
            <a:endParaRPr lang="zh-CN" altLang="en-US" sz="3200"/>
          </a:p>
          <a:p>
            <a:pPr marL="342900" indent="-342900">
              <a:buFont typeface="Arial" panose="020B0604020202020204" pitchFamily="34" charset="0"/>
              <a:buChar char="•"/>
            </a:pPr>
            <a:r>
              <a:rPr lang="zh-CN" altLang="en-US" sz="3200"/>
              <a:t>课堂表现</a:t>
            </a:r>
            <a:endParaRPr lang="zh-CN" altLang="en-US" sz="3200"/>
          </a:p>
          <a:p>
            <a:pPr marL="342900" indent="-342900">
              <a:buFont typeface="Arial" panose="020B0604020202020204" pitchFamily="34" charset="0"/>
              <a:buChar char="•"/>
            </a:pPr>
            <a:r>
              <a:rPr lang="zh-CN" altLang="en-US" sz="3200"/>
              <a:t>平时作业</a:t>
            </a:r>
            <a:endParaRPr lang="zh-CN" altLang="en-US" sz="3200"/>
          </a:p>
          <a:p>
            <a:pPr marL="342900" indent="-342900">
              <a:buFont typeface="Arial" panose="020B0604020202020204" pitchFamily="34" charset="0"/>
              <a:buChar char="•"/>
            </a:pPr>
            <a:r>
              <a:rPr lang="zh-CN" altLang="en-US" sz="3200"/>
              <a:t>出勤</a:t>
            </a:r>
            <a:endParaRPr lang="zh-CN" altLang="en-US" sz="3200"/>
          </a:p>
        </p:txBody>
      </p:sp>
      <p:sp>
        <p:nvSpPr>
          <p:cNvPr id="6" name="圆角矩形 5"/>
          <p:cNvSpPr/>
          <p:nvPr/>
        </p:nvSpPr>
        <p:spPr>
          <a:xfrm>
            <a:off x="2591435" y="2402205"/>
            <a:ext cx="1635760" cy="149225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6120130" y="5022215"/>
            <a:ext cx="1576705" cy="12528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 name="直接箭头连接符 3"/>
          <p:cNvCxnSpPr/>
          <p:nvPr/>
        </p:nvCxnSpPr>
        <p:spPr>
          <a:xfrm flipV="1">
            <a:off x="7192010" y="4068445"/>
            <a:ext cx="1322705" cy="8096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2单项\2019\外国语学院网站\ppt\ppt2-0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0" y="4860750"/>
            <a:ext cx="10699750" cy="270641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882204" y="2484487"/>
            <a:ext cx="9089390" cy="720081"/>
          </a:xfrm>
        </p:spPr>
        <p:txBody>
          <a:bodyPr>
            <a:noAutofit/>
          </a:bodyPr>
          <a:lstStyle/>
          <a:p>
            <a:r>
              <a:rPr lang="en-US" altLang="zh-CN" b="1" dirty="0">
                <a:cs typeface="+mj-lt"/>
              </a:rPr>
              <a:t>English Writing I</a:t>
            </a:r>
            <a:endParaRPr lang="en-US" altLang="zh-CN" b="1" dirty="0">
              <a:cs typeface="+mj-lt"/>
            </a:endParaRPr>
          </a:p>
        </p:txBody>
      </p:sp>
      <p:sp>
        <p:nvSpPr>
          <p:cNvPr id="3" name="副标题 2"/>
          <p:cNvSpPr>
            <a:spLocks noGrp="1"/>
          </p:cNvSpPr>
          <p:nvPr>
            <p:ph type="subTitle" idx="1"/>
          </p:nvPr>
        </p:nvSpPr>
        <p:spPr>
          <a:xfrm>
            <a:off x="2250356" y="3332620"/>
            <a:ext cx="6266422" cy="520019"/>
          </a:xfrm>
        </p:spPr>
        <p:txBody>
          <a:bodyPr>
            <a:normAutofit/>
          </a:bodyPr>
          <a:lstStyle/>
          <a:p>
            <a:r>
              <a:rPr lang="zh-CN" altLang="en-US" sz="2300" b="1" dirty="0" smtClean="0">
                <a:solidFill>
                  <a:schemeClr val="bg1">
                    <a:lumMod val="50000"/>
                  </a:schemeClr>
                </a:solidFill>
              </a:rPr>
              <a:t>英语基础写作</a:t>
            </a:r>
            <a:r>
              <a:rPr lang="en-US" altLang="zh-CN" sz="2300" b="1" dirty="0" smtClean="0">
                <a:solidFill>
                  <a:schemeClr val="bg1">
                    <a:lumMod val="50000"/>
                  </a:schemeClr>
                </a:solidFill>
              </a:rPr>
              <a:t>1</a:t>
            </a:r>
            <a:endParaRPr lang="en-US" altLang="zh-CN" sz="2300" b="1" dirty="0" smtClean="0">
              <a:solidFill>
                <a:schemeClr val="bg1">
                  <a:lumMod val="50000"/>
                </a:schemeClr>
              </a:solidFill>
            </a:endParaRPr>
          </a:p>
        </p:txBody>
      </p:sp>
      <p:pic>
        <p:nvPicPr>
          <p:cNvPr id="2053" name="Picture 5" descr="F:\2单项\2019\外国语学院网站\ppt\ppt-0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4928" y="5868863"/>
            <a:ext cx="1407318" cy="1407318"/>
          </a:xfrm>
          <a:prstGeom prst="rect">
            <a:avLst/>
          </a:prstGeom>
          <a:noFill/>
          <a:extLst>
            <a:ext uri="{909E8E84-426E-40DD-AFC4-6F175D3DCCD1}">
              <a14:hiddenFill xmlns:a14="http://schemas.microsoft.com/office/drawing/2010/main">
                <a:solidFill>
                  <a:srgbClr val="FFFFFF"/>
                </a:solidFill>
              </a14:hiddenFill>
            </a:ext>
          </a:extLst>
        </p:spPr>
      </p:pic>
      <p:sp>
        <p:nvSpPr>
          <p:cNvPr id="8" name="副标题 2"/>
          <p:cNvSpPr txBox="1"/>
          <p:nvPr/>
        </p:nvSpPr>
        <p:spPr>
          <a:xfrm>
            <a:off x="6646296" y="468263"/>
            <a:ext cx="3740964" cy="648072"/>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r">
              <a:lnSpc>
                <a:spcPts val="1200"/>
              </a:lnSpc>
            </a:pPr>
            <a:r>
              <a:rPr lang="en-US" altLang="zh-CN" sz="1200" b="1" dirty="0" smtClean="0">
                <a:solidFill>
                  <a:schemeClr val="tx1">
                    <a:lumMod val="50000"/>
                    <a:lumOff val="50000"/>
                  </a:schemeClr>
                </a:solidFill>
              </a:rPr>
              <a:t>CQUPT</a:t>
            </a:r>
            <a:endParaRPr lang="en-US" altLang="zh-CN" sz="1200" b="1" dirty="0" smtClean="0">
              <a:solidFill>
                <a:schemeClr val="tx1">
                  <a:lumMod val="50000"/>
                  <a:lumOff val="50000"/>
                </a:schemeClr>
              </a:solidFill>
            </a:endParaRPr>
          </a:p>
          <a:p>
            <a:pPr algn="r">
              <a:lnSpc>
                <a:spcPts val="1200"/>
              </a:lnSpc>
            </a:pPr>
            <a:r>
              <a:rPr lang="en-US" altLang="zh-CN" sz="1200" b="1" dirty="0" smtClean="0">
                <a:solidFill>
                  <a:schemeClr val="tx1">
                    <a:lumMod val="50000"/>
                    <a:lumOff val="50000"/>
                  </a:schemeClr>
                </a:solidFill>
              </a:rPr>
              <a:t>SCHOOL </a:t>
            </a:r>
            <a:r>
              <a:rPr lang="en-US" altLang="zh-CN" sz="1200" b="1" dirty="0">
                <a:solidFill>
                  <a:schemeClr val="tx1">
                    <a:lumMod val="50000"/>
                    <a:lumOff val="50000"/>
                  </a:schemeClr>
                </a:solidFill>
              </a:rPr>
              <a:t>OF </a:t>
            </a:r>
            <a:r>
              <a:rPr lang="en-US" altLang="zh-CN" sz="1200" b="1" dirty="0">
                <a:solidFill>
                  <a:schemeClr val="tx1">
                    <a:lumMod val="50000"/>
                    <a:lumOff val="50000"/>
                  </a:schemeClr>
                </a:solidFill>
              </a:rPr>
              <a:t>FOREIGN </a:t>
            </a:r>
            <a:r>
              <a:rPr lang="en-US" altLang="zh-CN" sz="1200" b="1" dirty="0">
                <a:solidFill>
                  <a:schemeClr val="tx1">
                    <a:lumMod val="50000"/>
                    <a:lumOff val="50000"/>
                  </a:schemeClr>
                </a:solidFill>
              </a:rPr>
              <a:t>LANGUAGES</a:t>
            </a:r>
            <a:endParaRPr lang="zh-CN" altLang="en-US" sz="1200" b="1" dirty="0">
              <a:solidFill>
                <a:schemeClr val="tx1">
                  <a:lumMod val="50000"/>
                  <a:lumOff val="50000"/>
                </a:schemeClr>
              </a:solidFill>
            </a:endParaRPr>
          </a:p>
        </p:txBody>
      </p:sp>
      <p:sp>
        <p:nvSpPr>
          <p:cNvPr id="12" name="副标题 2"/>
          <p:cNvSpPr txBox="1"/>
          <p:nvPr/>
        </p:nvSpPr>
        <p:spPr>
          <a:xfrm>
            <a:off x="2898428" y="7020991"/>
            <a:ext cx="4968552" cy="520019"/>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r>
              <a:rPr lang="en-US" altLang="zh-CN" sz="1400" b="1" kern="1800" spc="80" dirty="0">
                <a:solidFill>
                  <a:schemeClr val="bg1"/>
                </a:solidFill>
              </a:rPr>
              <a:t>www.cqupt.edu.cn</a:t>
            </a:r>
            <a:endParaRPr lang="zh-CN" altLang="en-US" sz="1400" b="1" kern="1800" spc="80" dirty="0">
              <a:solidFill>
                <a:schemeClr val="bg1"/>
              </a:solidFill>
            </a:endParaRPr>
          </a:p>
        </p:txBody>
      </p:sp>
      <p:cxnSp>
        <p:nvCxnSpPr>
          <p:cNvPr id="6" name="直接连接符 5"/>
          <p:cNvCxnSpPr/>
          <p:nvPr/>
        </p:nvCxnSpPr>
        <p:spPr>
          <a:xfrm flipH="1">
            <a:off x="7578948" y="396255"/>
            <a:ext cx="271329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sp>
        <p:nvSpPr>
          <p:cNvPr id="4" name="标题 3"/>
          <p:cNvSpPr>
            <a:spLocks noGrp="1"/>
          </p:cNvSpPr>
          <p:nvPr>
            <p:ph type="ctrTitle"/>
          </p:nvPr>
        </p:nvSpPr>
        <p:spPr>
          <a:xfrm>
            <a:off x="802005" y="2853749"/>
            <a:ext cx="4688711" cy="2664296"/>
          </a:xfrm>
        </p:spPr>
        <p:txBody>
          <a:bodyPr/>
          <a:lstStyle/>
          <a:p>
            <a:pPr marL="0" indent="0" algn="l">
              <a:lnSpc>
                <a:spcPct val="150000"/>
              </a:lnSpc>
            </a:pPr>
            <a:r>
              <a:rPr lang="en-US" altLang="zh-CN" sz="2800" dirty="0">
                <a:solidFill>
                  <a:schemeClr val="tx1"/>
                </a:solidFill>
                <a:latin typeface="+mn-lt"/>
                <a:ea typeface="+mn-ea"/>
                <a:cs typeface="+mn-lt"/>
              </a:rPr>
              <a:t>Requirement</a:t>
            </a:r>
            <a:r>
              <a:rPr lang="zh-CN" altLang="en-US" sz="2800" dirty="0">
                <a:solidFill>
                  <a:schemeClr val="tx1"/>
                </a:solidFill>
                <a:latin typeface="+mn-lt"/>
                <a:ea typeface="+mn-ea"/>
                <a:cs typeface="+mn-lt"/>
              </a:rPr>
              <a:t>：</a:t>
            </a:r>
            <a:br>
              <a:rPr lang="zh-CN" altLang="en-US" sz="2800" dirty="0">
                <a:solidFill>
                  <a:schemeClr val="tx1"/>
                </a:solidFill>
                <a:latin typeface="+mn-lt"/>
                <a:ea typeface="+mn-ea"/>
                <a:cs typeface="+mn-lt"/>
              </a:rPr>
            </a:br>
            <a:r>
              <a:rPr lang="en-US" altLang="zh-CN" sz="2800" dirty="0">
                <a:solidFill>
                  <a:schemeClr val="tx1"/>
                </a:solidFill>
                <a:latin typeface="+mn-lt"/>
                <a:ea typeface="+mn-ea"/>
                <a:cs typeface="+mn-lt"/>
              </a:rPr>
              <a:t>Deadline is deadline.</a:t>
            </a:r>
            <a:br>
              <a:rPr lang="en-US" altLang="zh-CN" sz="2800" dirty="0">
                <a:solidFill>
                  <a:schemeClr val="tx1">
                    <a:lumMod val="65000"/>
                    <a:lumOff val="35000"/>
                  </a:schemeClr>
                </a:solidFill>
                <a:latin typeface="+mn-ea"/>
                <a:ea typeface="+mn-ea"/>
              </a:rPr>
            </a:br>
            <a:r>
              <a:rPr lang="en-US" altLang="zh-CN" sz="2800" b="1">
                <a:solidFill>
                  <a:srgbClr val="A82C36"/>
                </a:solidFill>
                <a:latin typeface="Arial" panose="020B0604020202020204" pitchFamily="34" charset="0"/>
                <a:ea typeface="宋体" panose="02010600030101010101" pitchFamily="2" charset="-122"/>
                <a:sym typeface="+mn-ea"/>
              </a:rPr>
              <a:t>NO PLAGIARISM !</a:t>
            </a:r>
            <a:br>
              <a:rPr lang="en-US" altLang="zh-CN" sz="2800" b="1">
                <a:solidFill>
                  <a:srgbClr val="A82C36"/>
                </a:solidFill>
                <a:latin typeface="Arial" panose="020B0604020202020204" pitchFamily="34" charset="0"/>
                <a:ea typeface="宋体" panose="02010600030101010101" pitchFamily="2" charset="-122"/>
              </a:rPr>
            </a:br>
            <a:r>
              <a:rPr lang="en-US" altLang="zh-CN" sz="2800">
                <a:solidFill>
                  <a:schemeClr val="tx1"/>
                </a:solidFill>
                <a:latin typeface="Arial" panose="020B0604020202020204" pitchFamily="34" charset="0"/>
                <a:ea typeface="宋体" panose="02010600030101010101" pitchFamily="2" charset="-122"/>
              </a:rPr>
              <a:t>Be responsible.</a:t>
            </a:r>
            <a:endParaRPr lang="en-US" altLang="zh-CN" sz="2800">
              <a:solidFill>
                <a:schemeClr val="tx1"/>
              </a:solidFill>
              <a:latin typeface="Arial" panose="020B0604020202020204" pitchFamily="34" charset="0"/>
              <a:ea typeface="宋体" panose="02010600030101010101" pitchFamily="2" charset="-122"/>
            </a:endParaRPr>
          </a:p>
        </p:txBody>
      </p:sp>
      <p:cxnSp>
        <p:nvCxnSpPr>
          <p:cNvPr id="43" name="直接连接符 42"/>
          <p:cNvCxnSpPr/>
          <p:nvPr/>
        </p:nvCxnSpPr>
        <p:spPr>
          <a:xfrm flipH="1">
            <a:off x="915640" y="5591571"/>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About Plagiarism</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cxnSp>
        <p:nvCxnSpPr>
          <p:cNvPr id="43" name="直接连接符 42"/>
          <p:cNvCxnSpPr/>
          <p:nvPr/>
        </p:nvCxnSpPr>
        <p:spPr>
          <a:xfrm flipH="1">
            <a:off x="915640" y="5591571"/>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690880" y="2584450"/>
            <a:ext cx="7273925" cy="1291590"/>
          </a:xfrm>
          <a:prstGeom prst="rect">
            <a:avLst/>
          </a:prstGeom>
          <a:noFill/>
        </p:spPr>
        <p:txBody>
          <a:bodyPr wrap="square" rtlCol="0">
            <a:spAutoFit/>
          </a:bodyPr>
          <a:p>
            <a:r>
              <a:rPr lang="en-US" altLang="zh-CN" sz="3600" b="1">
                <a:solidFill>
                  <a:srgbClr val="C00000"/>
                </a:solidFill>
              </a:rPr>
              <a:t>Plagiarism</a:t>
            </a:r>
            <a:endParaRPr lang="en-US" altLang="zh-CN"/>
          </a:p>
          <a:p>
            <a:endParaRPr lang="en-US" altLang="zh-CN"/>
          </a:p>
          <a:p>
            <a:endParaRPr lang="en-US" altLang="zh-CN"/>
          </a:p>
        </p:txBody>
      </p:sp>
      <p:pic>
        <p:nvPicPr>
          <p:cNvPr id="4" name="【Ted-ED】对抄袭处罚的危险 The Punishable Perils Of Plagiarism">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49530" y="991870"/>
            <a:ext cx="10601325" cy="609536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About Plagiarism</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cxnSp>
        <p:nvCxnSpPr>
          <p:cNvPr id="43" name="直接连接符 42"/>
          <p:cNvCxnSpPr/>
          <p:nvPr/>
        </p:nvCxnSpPr>
        <p:spPr>
          <a:xfrm flipH="1">
            <a:off x="915640" y="5591571"/>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690880" y="2297430"/>
            <a:ext cx="8695690" cy="3276600"/>
          </a:xfrm>
          <a:prstGeom prst="rect">
            <a:avLst/>
          </a:prstGeom>
          <a:noFill/>
        </p:spPr>
        <p:txBody>
          <a:bodyPr wrap="square" rtlCol="0">
            <a:spAutoFit/>
          </a:bodyPr>
          <a:p>
            <a:r>
              <a:rPr lang="en-US" altLang="zh-CN" sz="3600" b="1">
                <a:solidFill>
                  <a:srgbClr val="C00000"/>
                </a:solidFill>
              </a:rPr>
              <a:t>Plagiarism</a:t>
            </a:r>
            <a:endParaRPr lang="en-US" altLang="zh-CN"/>
          </a:p>
          <a:p>
            <a:endParaRPr lang="en-US" altLang="zh-CN"/>
          </a:p>
          <a:p>
            <a:r>
              <a:rPr lang="en-US" altLang="zh-CN" sz="2400" b="1"/>
              <a:t>How many types of plagiarism are mentioned in this video?</a:t>
            </a:r>
            <a:endParaRPr lang="en-US" altLang="zh-CN" sz="2400" b="1"/>
          </a:p>
          <a:p>
            <a:endParaRPr lang="en-US" altLang="zh-CN">
              <a:solidFill>
                <a:srgbClr val="0070C0"/>
              </a:solidFill>
            </a:endParaRPr>
          </a:p>
          <a:p>
            <a:endParaRPr lang="en-US" altLang="zh-CN">
              <a:solidFill>
                <a:srgbClr val="0070C0"/>
              </a:solidFill>
            </a:endParaRPr>
          </a:p>
          <a:p>
            <a:endParaRPr lang="en-US" altLang="zh-CN">
              <a:solidFill>
                <a:srgbClr val="0070C0"/>
              </a:solidFill>
            </a:endParaRPr>
          </a:p>
          <a:p>
            <a:r>
              <a:rPr lang="en-US" altLang="zh-CN">
                <a:solidFill>
                  <a:srgbClr val="0070C0"/>
                </a:solidFill>
              </a:rPr>
              <a:t>https://ed.ted.com/lessons/the-punishable-perils-of-plagiarism-melissa-huseman-d-annunzio/review_open#question-7</a:t>
            </a:r>
            <a:endParaRPr lang="en-US" altLang="zh-CN">
              <a:solidFill>
                <a:srgbClr val="0070C0"/>
              </a:solidFill>
            </a:endParaRPr>
          </a:p>
          <a:p>
            <a:r>
              <a:rPr lang="en-US" altLang="zh-CN">
                <a:solidFill>
                  <a:srgbClr val="0070C0"/>
                </a:solidFill>
              </a:rPr>
              <a:t>https://www.bilibili.com/video/av76128408/?spm_id_from=trigger_reload</a:t>
            </a:r>
            <a:endParaRPr lang="en-US" altLang="zh-CN">
              <a:solidFill>
                <a:srgbClr val="0070C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2单项\2019\外国语学院网站\ppt\22-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691515" y="1225550"/>
            <a:ext cx="9415145" cy="5862320"/>
          </a:xfrm>
          <a:prstGeom prst="rect">
            <a:avLst/>
          </a:prstGeom>
          <a:noFill/>
        </p:spPr>
        <p:txBody>
          <a:bodyPr wrap="square" rtlCol="0">
            <a:spAutoFit/>
          </a:bodyPr>
          <a:p>
            <a:pPr fontAlgn="auto">
              <a:lnSpc>
                <a:spcPts val="4500"/>
              </a:lnSpc>
            </a:pPr>
            <a:r>
              <a:rPr lang="en-US" altLang="zh-CN" sz="3200"/>
              <a:t>1. Renee, the daughter of a U.S. DPI secret agent, procrastinated all semester and started her creative writing project the night before. Renee looked up a random poet online and copied and pasted her poems into her project, claiming them as her own original poems. Renee engaged in the most egregious form of plagiarism, according to the DPI.</a:t>
            </a:r>
            <a:endParaRPr lang="en-US" altLang="zh-CN" sz="3200"/>
          </a:p>
          <a:p>
            <a:pPr fontAlgn="auto">
              <a:lnSpc>
                <a:spcPts val="4500"/>
              </a:lnSpc>
            </a:pPr>
            <a:endParaRPr lang="en-US" altLang="zh-CN" sz="3200"/>
          </a:p>
          <a:p>
            <a:pPr fontAlgn="auto">
              <a:lnSpc>
                <a:spcPts val="4500"/>
              </a:lnSpc>
            </a:pPr>
            <a:r>
              <a:rPr lang="en-US" altLang="zh-CN" sz="3200"/>
              <a:t>A. True</a:t>
            </a:r>
            <a:endParaRPr lang="en-US" altLang="zh-CN" sz="3200"/>
          </a:p>
          <a:p>
            <a:pPr fontAlgn="auto">
              <a:lnSpc>
                <a:spcPts val="4500"/>
              </a:lnSpc>
            </a:pPr>
            <a:r>
              <a:rPr lang="en-US" altLang="zh-CN" sz="3200"/>
              <a:t>B. False</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2单项\2019\外国语学院网站\ppt\22-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153358" y="-227692"/>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149583" y="65502"/>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476250" y="992505"/>
            <a:ext cx="10001885" cy="6100445"/>
          </a:xfrm>
          <a:prstGeom prst="rect">
            <a:avLst/>
          </a:prstGeom>
          <a:noFill/>
        </p:spPr>
        <p:txBody>
          <a:bodyPr wrap="square" rtlCol="0">
            <a:spAutoFit/>
          </a:bodyPr>
          <a:p>
            <a:pPr fontAlgn="auto">
              <a:lnSpc>
                <a:spcPts val="4500"/>
              </a:lnSpc>
            </a:pPr>
            <a:r>
              <a:rPr lang="en-US" altLang="zh-CN" sz="3200"/>
              <a:t>2. Lee forgets to write down the details regarding the online sources, interview subjects, and other information she used as she gathered information for her blog about the DPI’S Most Wanted Plagiarists. Running out of time, Lee decides to fabricate the entire works cited section at the end of the blog post. What type of plagiarism did she commit?</a:t>
            </a:r>
            <a:endParaRPr lang="en-US" altLang="zh-CN" sz="3200"/>
          </a:p>
          <a:p>
            <a:r>
              <a:rPr lang="en-US" altLang="zh-CN" sz="3200"/>
              <a:t>A. The Kidnapping Ring</a:t>
            </a:r>
            <a:endParaRPr lang="en-US" altLang="zh-CN" sz="3200"/>
          </a:p>
          <a:p>
            <a:r>
              <a:rPr lang="en-US" altLang="zh-CN" sz="3200"/>
              <a:t>B. One-Sided Collaboration</a:t>
            </a:r>
            <a:endParaRPr lang="en-US" altLang="zh-CN" sz="3200"/>
          </a:p>
          <a:p>
            <a:r>
              <a:rPr lang="en-US" altLang="zh-CN" sz="3200"/>
              <a:t>C. Wild Goose Chase</a:t>
            </a:r>
            <a:endParaRPr lang="en-US" altLang="zh-CN" sz="3200"/>
          </a:p>
          <a:p>
            <a:r>
              <a:rPr lang="en-US" altLang="zh-CN" sz="3200"/>
              <a:t>D. The Old Synonym Switcheroo</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2单项\2019\外国语学院网站\ppt\22-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691515" y="1351280"/>
            <a:ext cx="10001885" cy="4707890"/>
          </a:xfrm>
          <a:prstGeom prst="rect">
            <a:avLst/>
          </a:prstGeom>
          <a:noFill/>
        </p:spPr>
        <p:txBody>
          <a:bodyPr wrap="square" rtlCol="0">
            <a:spAutoFit/>
          </a:bodyPr>
          <a:p>
            <a:pPr fontAlgn="auto">
              <a:lnSpc>
                <a:spcPts val="4500"/>
              </a:lnSpc>
            </a:pPr>
            <a:r>
              <a:rPr lang="en-US" altLang="zh-CN" sz="3200"/>
              <a:t>3. In her conspiracy theory project claiming that alien possession is the cause of plagiarism in American high schools, Mary weaves together quote after quote from properly cited outside sources. Has she committed plagiarism?</a:t>
            </a:r>
            <a:endParaRPr lang="en-US" altLang="zh-CN" sz="3200"/>
          </a:p>
          <a:p>
            <a:pPr fontAlgn="auto">
              <a:lnSpc>
                <a:spcPts val="4500"/>
              </a:lnSpc>
            </a:pPr>
            <a:endParaRPr lang="en-US" altLang="zh-CN" sz="3200"/>
          </a:p>
          <a:p>
            <a:pPr fontAlgn="auto">
              <a:lnSpc>
                <a:spcPts val="4500"/>
              </a:lnSpc>
            </a:pPr>
            <a:r>
              <a:rPr lang="en-US" altLang="zh-CN" sz="3200">
                <a:sym typeface="+mn-ea"/>
              </a:rPr>
              <a:t>A. Yes</a:t>
            </a:r>
            <a:endParaRPr lang="en-US" altLang="zh-CN" sz="3200"/>
          </a:p>
          <a:p>
            <a:pPr fontAlgn="auto">
              <a:lnSpc>
                <a:spcPts val="4500"/>
              </a:lnSpc>
            </a:pPr>
            <a:r>
              <a:rPr lang="en-US" altLang="zh-CN" sz="3200">
                <a:sym typeface="+mn-ea"/>
              </a:rPr>
              <a:t>B. No</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2单项\2019\外国语学院网站\ppt\22-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482600" y="2010410"/>
            <a:ext cx="10001885" cy="4130675"/>
          </a:xfrm>
          <a:prstGeom prst="rect">
            <a:avLst/>
          </a:prstGeom>
          <a:noFill/>
        </p:spPr>
        <p:txBody>
          <a:bodyPr wrap="square" rtlCol="0">
            <a:spAutoFit/>
          </a:bodyPr>
          <a:p>
            <a:pPr fontAlgn="auto">
              <a:lnSpc>
                <a:spcPts val="4500"/>
              </a:lnSpc>
            </a:pPr>
            <a:r>
              <a:rPr lang="en-US" altLang="zh-CN" sz="3200"/>
              <a:t>4. Suppose that in the previous example Mary had included no quotes, but she had paraphrased almost every line in the paper and properly cited it. Would this also be considered plagiarism?</a:t>
            </a:r>
            <a:endParaRPr lang="en-US" altLang="zh-CN" sz="3200"/>
          </a:p>
          <a:p>
            <a:pPr fontAlgn="auto">
              <a:lnSpc>
                <a:spcPts val="4500"/>
              </a:lnSpc>
            </a:pPr>
            <a:endParaRPr lang="en-US" altLang="zh-CN" sz="3200">
              <a:sym typeface="+mn-ea"/>
            </a:endParaRPr>
          </a:p>
          <a:p>
            <a:pPr fontAlgn="auto">
              <a:lnSpc>
                <a:spcPts val="4500"/>
              </a:lnSpc>
            </a:pPr>
            <a:r>
              <a:rPr lang="en-US" altLang="zh-CN" sz="3200">
                <a:sym typeface="+mn-ea"/>
              </a:rPr>
              <a:t>A. Yes</a:t>
            </a:r>
            <a:endParaRPr lang="en-US" altLang="zh-CN" sz="3200"/>
          </a:p>
          <a:p>
            <a:pPr fontAlgn="auto">
              <a:lnSpc>
                <a:spcPts val="4500"/>
              </a:lnSpc>
            </a:pPr>
            <a:r>
              <a:rPr lang="en-US" altLang="zh-CN" sz="3200">
                <a:sym typeface="+mn-ea"/>
              </a:rPr>
              <a:t>B. No</a:t>
            </a:r>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2单项\2019\外国语学院网站\ppt\22-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410845" y="1508125"/>
            <a:ext cx="10001885" cy="6269990"/>
          </a:xfrm>
          <a:prstGeom prst="rect">
            <a:avLst/>
          </a:prstGeom>
          <a:noFill/>
        </p:spPr>
        <p:txBody>
          <a:bodyPr wrap="square" rtlCol="0">
            <a:spAutoFit/>
          </a:bodyPr>
          <a:p>
            <a:pPr fontAlgn="auto">
              <a:lnSpc>
                <a:spcPts val="4500"/>
              </a:lnSpc>
            </a:pPr>
            <a:r>
              <a:rPr lang="en-US" altLang="zh-CN" sz="3200"/>
              <a:t>5. Trudi takes a properly cited paper that she wrote two years ago for an anthropology course, changes the date in the heading, and turns it in for a history course.</a:t>
            </a:r>
            <a:endParaRPr lang="en-US" altLang="zh-CN" sz="3200"/>
          </a:p>
          <a:p>
            <a:pPr fontAlgn="auto">
              <a:lnSpc>
                <a:spcPts val="4500"/>
              </a:lnSpc>
            </a:pPr>
            <a:endParaRPr lang="en-US" altLang="zh-CN" sz="3200"/>
          </a:p>
          <a:p>
            <a:pPr fontAlgn="auto">
              <a:lnSpc>
                <a:spcPts val="4500"/>
              </a:lnSpc>
            </a:pPr>
            <a:r>
              <a:rPr lang="en-US" altLang="zh-CN" sz="3200"/>
              <a:t>A. One-sided Collaboration</a:t>
            </a:r>
            <a:endParaRPr lang="en-US" altLang="zh-CN" sz="3200"/>
          </a:p>
          <a:p>
            <a:pPr fontAlgn="auto">
              <a:lnSpc>
                <a:spcPts val="4500"/>
              </a:lnSpc>
            </a:pPr>
            <a:r>
              <a:rPr lang="en-US" altLang="zh-CN" sz="3200"/>
              <a:t>B. Variations on a Smokescreen</a:t>
            </a:r>
            <a:endParaRPr lang="en-US" altLang="zh-CN" sz="3200"/>
          </a:p>
          <a:p>
            <a:pPr fontAlgn="auto">
              <a:lnSpc>
                <a:spcPts val="4500"/>
              </a:lnSpc>
            </a:pPr>
            <a:r>
              <a:rPr lang="en-US" altLang="zh-CN" sz="3200"/>
              <a:t>C. Wholly Quotable</a:t>
            </a:r>
            <a:endParaRPr lang="en-US" altLang="zh-CN" sz="3200"/>
          </a:p>
          <a:p>
            <a:pPr fontAlgn="auto">
              <a:lnSpc>
                <a:spcPts val="4500"/>
              </a:lnSpc>
            </a:pPr>
            <a:r>
              <a:rPr lang="en-US" altLang="zh-CN" sz="3200"/>
              <a:t>D. She didn’t commit plagiarism since she wrote the original paper!</a:t>
            </a:r>
            <a:endParaRPr lang="en-US" altLang="zh-CN" sz="3200"/>
          </a:p>
          <a:p>
            <a:endParaRPr lang="en-US" altLang="zh-CN" sz="3200"/>
          </a:p>
          <a:p>
            <a:endParaRPr lang="en-US" altLang="zh-CN"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About Plagiarism</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690880" y="2584450"/>
            <a:ext cx="7273925" cy="1291590"/>
          </a:xfrm>
          <a:prstGeom prst="rect">
            <a:avLst/>
          </a:prstGeom>
          <a:noFill/>
        </p:spPr>
        <p:txBody>
          <a:bodyPr wrap="square" rtlCol="0">
            <a:spAutoFit/>
          </a:bodyPr>
          <a:p>
            <a:r>
              <a:rPr lang="en-US" altLang="zh-CN" sz="3600" b="1">
                <a:solidFill>
                  <a:srgbClr val="C00000"/>
                </a:solidFill>
              </a:rPr>
              <a:t>Plagiarism</a:t>
            </a:r>
            <a:endParaRPr lang="en-US" altLang="zh-CN"/>
          </a:p>
          <a:p>
            <a:endParaRPr lang="en-US" altLang="zh-CN"/>
          </a:p>
          <a:p>
            <a:endParaRPr lang="en-US" altLang="zh-CN"/>
          </a:p>
        </p:txBody>
      </p:sp>
      <p:pic>
        <p:nvPicPr>
          <p:cNvPr id="3" name="图片 2"/>
          <p:cNvPicPr>
            <a:picLocks noChangeAspect="1"/>
          </p:cNvPicPr>
          <p:nvPr/>
        </p:nvPicPr>
        <p:blipFill>
          <a:blip r:embed="rId3"/>
          <a:stretch>
            <a:fillRect/>
          </a:stretch>
        </p:blipFill>
        <p:spPr>
          <a:xfrm>
            <a:off x="4736465" y="1911350"/>
            <a:ext cx="5791200" cy="5506085"/>
          </a:xfrm>
          <a:prstGeom prst="rect">
            <a:avLst/>
          </a:prstGeom>
        </p:spPr>
      </p:pic>
      <p:sp>
        <p:nvSpPr>
          <p:cNvPr id="6" name="圆角矩形 5"/>
          <p:cNvSpPr/>
          <p:nvPr/>
        </p:nvSpPr>
        <p:spPr>
          <a:xfrm>
            <a:off x="4848225" y="3659505"/>
            <a:ext cx="5559425" cy="37579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grpId="0" nodeType="clickEffect">
                                  <p:stCondLst>
                                    <p:cond delay="0"/>
                                  </p:stCondLst>
                                  <p:childTnLst>
                                    <p:animEffect transition="out" filter="wipe(down)">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04635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19306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altLang="zh-CN" sz="2600" b="1" dirty="0">
                <a:solidFill>
                  <a:schemeClr val="bg1"/>
                </a:solidFill>
                <a:latin typeface="黑体" panose="02010609060101010101" pitchFamily="49" charset="-122"/>
                <a:ea typeface="黑体" panose="02010609060101010101" pitchFamily="49" charset="-122"/>
              </a:rPr>
              <a:t>3</a:t>
            </a:r>
            <a:endParaRPr lang="en-US" altLang="zh-CN"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136650"/>
            <a:ext cx="3750310"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You </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a:p>
            <a:pPr algn="l"/>
            <a:r>
              <a:rPr lang="zh-CN" altLang="en-US" sz="2800" dirty="0" smtClean="0">
                <a:solidFill>
                  <a:schemeClr val="bg1">
                    <a:lumMod val="50000"/>
                  </a:schemeClr>
                </a:solidFill>
                <a:latin typeface="黑体" panose="02010609060101010101" pitchFamily="49" charset="-122"/>
                <a:ea typeface="黑体" panose="02010609060101010101" pitchFamily="49" charset="-122"/>
              </a:rPr>
              <a:t>英软</a:t>
            </a:r>
            <a:r>
              <a:rPr lang="en-US" altLang="zh-CN" sz="2800" dirty="0" smtClean="0">
                <a:solidFill>
                  <a:schemeClr val="bg1">
                    <a:lumMod val="50000"/>
                  </a:schemeClr>
                </a:solidFill>
                <a:latin typeface="黑体" panose="02010609060101010101" pitchFamily="49" charset="-122"/>
                <a:ea typeface="黑体" panose="02010609060101010101" pitchFamily="49" charset="-122"/>
              </a:rPr>
              <a:t>19</a:t>
            </a:r>
            <a:r>
              <a:rPr lang="zh-CN" altLang="en-US" sz="2800" dirty="0" smtClean="0">
                <a:solidFill>
                  <a:schemeClr val="bg1">
                    <a:lumMod val="50000"/>
                  </a:schemeClr>
                </a:solidFill>
                <a:latin typeface="黑体" panose="02010609060101010101" pitchFamily="49" charset="-122"/>
                <a:ea typeface="黑体" panose="02010609060101010101" pitchFamily="49" charset="-122"/>
              </a:rPr>
              <a:t>级</a:t>
            </a:r>
            <a:r>
              <a:rPr lang="en-US" altLang="zh-CN" sz="2800" dirty="0" smtClean="0">
                <a:solidFill>
                  <a:schemeClr val="bg1">
                    <a:lumMod val="50000"/>
                  </a:schemeClr>
                </a:solidFill>
                <a:latin typeface="黑体" panose="02010609060101010101" pitchFamily="49" charset="-122"/>
                <a:ea typeface="黑体" panose="02010609060101010101" pitchFamily="49" charset="-122"/>
              </a:rPr>
              <a:t>-3</a:t>
            </a:r>
            <a:r>
              <a:rPr lang="zh-CN" altLang="en-US" sz="2800" dirty="0" smtClean="0">
                <a:solidFill>
                  <a:schemeClr val="bg1">
                    <a:lumMod val="50000"/>
                  </a:schemeClr>
                </a:solidFill>
                <a:latin typeface="黑体" panose="02010609060101010101" pitchFamily="49" charset="-122"/>
                <a:ea typeface="黑体" panose="02010609060101010101" pitchFamily="49" charset="-122"/>
              </a:rPr>
              <a:t>班（</a:t>
            </a:r>
            <a:r>
              <a:rPr lang="en-US" altLang="zh-CN" sz="2800" dirty="0" smtClean="0">
                <a:solidFill>
                  <a:schemeClr val="bg1">
                    <a:lumMod val="50000"/>
                  </a:schemeClr>
                </a:solidFill>
                <a:latin typeface="黑体" panose="02010609060101010101" pitchFamily="49" charset="-122"/>
                <a:ea typeface="黑体" panose="02010609060101010101" pitchFamily="49" charset="-122"/>
              </a:rPr>
              <a:t>31</a:t>
            </a:r>
            <a:r>
              <a:rPr lang="zh-CN" altLang="en-US" sz="2800" dirty="0" smtClean="0">
                <a:solidFill>
                  <a:schemeClr val="bg1">
                    <a:lumMod val="50000"/>
                  </a:schemeClr>
                </a:solidFill>
                <a:latin typeface="黑体" panose="02010609060101010101" pitchFamily="49" charset="-122"/>
                <a:ea typeface="黑体" panose="02010609060101010101" pitchFamily="49" charset="-122"/>
              </a:rPr>
              <a:t>人</a:t>
            </a:r>
            <a:r>
              <a:rPr lang="zh-CN" altLang="en-US" sz="2800" dirty="0" smtClean="0">
                <a:solidFill>
                  <a:schemeClr val="bg1">
                    <a:lumMod val="50000"/>
                  </a:schemeClr>
                </a:solidFill>
                <a:latin typeface="黑体" panose="02010609060101010101" pitchFamily="49" charset="-122"/>
                <a:ea typeface="黑体" panose="02010609060101010101" pitchFamily="49" charset="-122"/>
              </a:rPr>
              <a:t>）</a:t>
            </a:r>
            <a:endParaRPr lang="zh-CN" altLang="en-US" sz="2800" dirty="0" smtClean="0">
              <a:solidFill>
                <a:schemeClr val="bg1">
                  <a:lumMod val="50000"/>
                </a:schemeClr>
              </a:solidFill>
              <a:latin typeface="黑体" panose="02010609060101010101" pitchFamily="49" charset="-122"/>
              <a:ea typeface="黑体" panose="02010609060101010101" pitchFamily="49" charset="-122"/>
            </a:endParaRPr>
          </a:p>
        </p:txBody>
      </p: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graphicFrame>
        <p:nvGraphicFramePr>
          <p:cNvPr id="2" name="表格 1"/>
          <p:cNvGraphicFramePr/>
          <p:nvPr>
            <p:custDataLst>
              <p:tags r:id="rId3"/>
            </p:custDataLst>
          </p:nvPr>
        </p:nvGraphicFramePr>
        <p:xfrm>
          <a:off x="690880" y="2019300"/>
          <a:ext cx="8608060" cy="5105400"/>
        </p:xfrm>
        <a:graphic>
          <a:graphicData uri="http://schemas.openxmlformats.org/drawingml/2006/table">
            <a:tbl>
              <a:tblPr firstRow="1" bandRow="1">
                <a:tableStyleId>{5C22544A-7EE6-4342-B048-85BDC9FD1C3A}</a:tableStyleId>
              </a:tblPr>
              <a:tblGrid>
                <a:gridCol w="2152015"/>
                <a:gridCol w="2152015"/>
                <a:gridCol w="2152015"/>
                <a:gridCol w="2152015"/>
              </a:tblGrid>
              <a:tr h="425450">
                <a:tc>
                  <a:txBody>
                    <a:bodyPr/>
                    <a:lstStyle/>
                    <a:p>
                      <a:pPr algn="ctr">
                        <a:buNone/>
                      </a:pPr>
                      <a:r>
                        <a:rPr lang="en-US" altLang="zh-CN"/>
                        <a:t>Group </a:t>
                      </a:r>
                      <a:endParaRPr lang="en-US" altLang="zh-CN"/>
                    </a:p>
                  </a:txBody>
                  <a:tcPr/>
                </a:tc>
                <a:tc>
                  <a:txBody>
                    <a:bodyPr/>
                    <a:lstStyle/>
                    <a:p>
                      <a:pPr algn="ctr">
                        <a:buNone/>
                      </a:pPr>
                      <a:r>
                        <a:rPr lang="en-US" altLang="zh-CN"/>
                        <a:t>A</a:t>
                      </a:r>
                      <a:endParaRPr lang="en-US" altLang="zh-CN"/>
                    </a:p>
                  </a:txBody>
                  <a:tcPr/>
                </a:tc>
                <a:tc>
                  <a:txBody>
                    <a:bodyPr/>
                    <a:lstStyle/>
                    <a:p>
                      <a:pPr algn="ctr">
                        <a:buNone/>
                      </a:pPr>
                      <a:r>
                        <a:rPr lang="en-US" altLang="zh-CN"/>
                        <a:t>B</a:t>
                      </a:r>
                      <a:endParaRPr lang="en-US" altLang="zh-CN"/>
                    </a:p>
                  </a:txBody>
                  <a:tcPr/>
                </a:tc>
                <a:tc>
                  <a:txBody>
                    <a:bodyPr/>
                    <a:lstStyle/>
                    <a:p>
                      <a:pPr algn="ctr">
                        <a:buNone/>
                      </a:pPr>
                      <a:r>
                        <a:rPr lang="en-US" altLang="zh-CN"/>
                        <a:t>C</a:t>
                      </a:r>
                      <a:endParaRPr lang="en-US" altLang="zh-CN"/>
                    </a:p>
                  </a:txBody>
                  <a:tcPr/>
                </a:tc>
              </a:tr>
              <a:tr h="425450">
                <a:tc>
                  <a:txBody>
                    <a:bodyPr/>
                    <a:lstStyle/>
                    <a:p>
                      <a:pPr algn="ctr">
                        <a:buClrTx/>
                        <a:buSzTx/>
                        <a:buFontTx/>
                        <a:buNone/>
                      </a:pPr>
                      <a:r>
                        <a:rPr lang="zh-CN" altLang="en-US"/>
                        <a:t>1</a:t>
                      </a:r>
                      <a:endParaRPr lang="zh-CN" altLang="en-US"/>
                    </a:p>
                  </a:txBody>
                  <a:tcPr/>
                </a:tc>
                <a:tc>
                  <a:txBody>
                    <a:bodyPr/>
                    <a:lstStyle/>
                    <a:p>
                      <a:pPr algn="ctr">
                        <a:buClrTx/>
                        <a:buSzTx/>
                        <a:buFontTx/>
                        <a:buNone/>
                      </a:pPr>
                      <a:r>
                        <a:rPr lang="zh-CN" altLang="en-US"/>
                        <a:t>史澜欣</a:t>
                      </a:r>
                      <a:endParaRPr lang="zh-CN" altLang="en-US"/>
                    </a:p>
                  </a:txBody>
                  <a:tcPr/>
                </a:tc>
                <a:tc>
                  <a:txBody>
                    <a:bodyPr/>
                    <a:lstStyle/>
                    <a:p>
                      <a:pPr algn="ctr">
                        <a:buClrTx/>
                        <a:buSzTx/>
                        <a:buFontTx/>
                        <a:buNone/>
                      </a:pPr>
                      <a:r>
                        <a:rPr lang="zh-CN" altLang="en-US" sz="2100" b="0"/>
                        <a:t>罗超</a:t>
                      </a:r>
                      <a:endParaRPr lang="zh-CN" altLang="en-US" sz="2100" b="0"/>
                    </a:p>
                  </a:txBody>
                  <a:tcPr marL="12700" marR="12700" marT="12700" vert="horz" anchor="b"/>
                </a:tc>
                <a:tc>
                  <a:txBody>
                    <a:bodyPr/>
                    <a:lstStyle/>
                    <a:p>
                      <a:pPr algn="ctr">
                        <a:buClrTx/>
                        <a:buSzTx/>
                        <a:buFontTx/>
                        <a:buNone/>
                      </a:pPr>
                      <a:r>
                        <a:rPr lang="zh-CN" altLang="en-US" sz="2100" b="0"/>
                        <a:t>赵智孚</a:t>
                      </a:r>
                      <a:endParaRPr lang="zh-CN" altLang="en-US" sz="2100" b="0"/>
                    </a:p>
                  </a:txBody>
                  <a:tcPr marL="12700" marR="12700" marT="12700" vert="horz" anchor="b"/>
                </a:tc>
              </a:tr>
              <a:tr h="425450">
                <a:tc>
                  <a:txBody>
                    <a:bodyPr/>
                    <a:lstStyle/>
                    <a:p>
                      <a:pPr algn="ctr">
                        <a:buClrTx/>
                        <a:buSzTx/>
                        <a:buFontTx/>
                        <a:buNone/>
                      </a:pPr>
                      <a:r>
                        <a:rPr lang="zh-CN" altLang="en-US"/>
                        <a:t>2</a:t>
                      </a:r>
                      <a:endParaRPr lang="zh-CN" altLang="en-US"/>
                    </a:p>
                  </a:txBody>
                  <a:tcPr/>
                </a:tc>
                <a:tc>
                  <a:txBody>
                    <a:bodyPr/>
                    <a:lstStyle/>
                    <a:p>
                      <a:pPr algn="ctr">
                        <a:buClrTx/>
                        <a:buSzTx/>
                        <a:buFontTx/>
                        <a:buNone/>
                      </a:pPr>
                      <a:r>
                        <a:rPr lang="zh-CN" altLang="en-US" sz="2100" b="0"/>
                        <a:t>何超琴</a:t>
                      </a:r>
                      <a:endParaRPr lang="zh-CN" altLang="en-US" sz="2100" b="0"/>
                    </a:p>
                  </a:txBody>
                  <a:tcPr marL="12700" marR="12700" marT="12700" vert="horz" anchor="b"/>
                </a:tc>
                <a:tc>
                  <a:txBody>
                    <a:bodyPr/>
                    <a:lstStyle/>
                    <a:p>
                      <a:pPr algn="ctr">
                        <a:buClrTx/>
                        <a:buSzTx/>
                        <a:buFontTx/>
                        <a:buNone/>
                      </a:pPr>
                      <a:r>
                        <a:rPr lang="zh-CN" altLang="en-US" sz="2100" b="0"/>
                        <a:t>周国栋</a:t>
                      </a:r>
                      <a:endParaRPr lang="zh-CN" altLang="en-US" sz="2100" b="0"/>
                    </a:p>
                  </a:txBody>
                  <a:tcPr marL="12700" marR="12700" marT="12700" vert="horz" anchor="b"/>
                </a:tc>
                <a:tc>
                  <a:txBody>
                    <a:bodyPr/>
                    <a:lstStyle/>
                    <a:p>
                      <a:pPr algn="ctr">
                        <a:buClrTx/>
                        <a:buSzTx/>
                        <a:buFontTx/>
                        <a:buNone/>
                      </a:pPr>
                      <a:r>
                        <a:rPr lang="zh-CN" altLang="en-US" sz="2100" b="0"/>
                        <a:t>刘君豪</a:t>
                      </a:r>
                      <a:endParaRPr lang="zh-CN" altLang="en-US" sz="2100" b="0"/>
                    </a:p>
                  </a:txBody>
                  <a:tcPr marL="12700" marR="12700" marT="12700" vert="horz" anchor="b"/>
                </a:tc>
              </a:tr>
              <a:tr h="425450">
                <a:tc>
                  <a:txBody>
                    <a:bodyPr/>
                    <a:lstStyle/>
                    <a:p>
                      <a:pPr algn="ctr">
                        <a:buClrTx/>
                        <a:buSzTx/>
                        <a:buFontTx/>
                        <a:buNone/>
                      </a:pPr>
                      <a:r>
                        <a:rPr lang="zh-CN" altLang="en-US"/>
                        <a:t>3</a:t>
                      </a:r>
                      <a:endParaRPr lang="zh-CN" altLang="en-US"/>
                    </a:p>
                  </a:txBody>
                  <a:tcPr/>
                </a:tc>
                <a:tc>
                  <a:txBody>
                    <a:bodyPr/>
                    <a:lstStyle/>
                    <a:p>
                      <a:pPr algn="ctr">
                        <a:buClrTx/>
                        <a:buSzTx/>
                        <a:buFontTx/>
                        <a:buNone/>
                      </a:pPr>
                      <a:r>
                        <a:rPr lang="zh-CN" altLang="en-US" sz="2100" b="0"/>
                        <a:t>刘静洁</a:t>
                      </a:r>
                      <a:endParaRPr lang="zh-CN" altLang="en-US" sz="2100" b="0"/>
                    </a:p>
                  </a:txBody>
                  <a:tcPr marL="12700" marR="12700" marT="12700" vert="horz" anchor="b"/>
                </a:tc>
                <a:tc>
                  <a:txBody>
                    <a:bodyPr/>
                    <a:lstStyle/>
                    <a:p>
                      <a:pPr algn="ctr">
                        <a:buClrTx/>
                        <a:buSzTx/>
                        <a:buFontTx/>
                        <a:buNone/>
                      </a:pPr>
                      <a:r>
                        <a:rPr lang="zh-CN" altLang="en-US" sz="2100" b="0"/>
                        <a:t>毛尧俊</a:t>
                      </a:r>
                      <a:endParaRPr lang="zh-CN" altLang="en-US" sz="2100" b="0"/>
                    </a:p>
                  </a:txBody>
                  <a:tcPr marL="12700" marR="12700" marT="12700" vert="horz" anchor="b"/>
                </a:tc>
                <a:tc>
                  <a:txBody>
                    <a:bodyPr/>
                    <a:lstStyle/>
                    <a:p>
                      <a:pPr algn="ctr">
                        <a:buClrTx/>
                        <a:buSzTx/>
                        <a:buFontTx/>
                        <a:buNone/>
                      </a:pPr>
                      <a:r>
                        <a:rPr lang="zh-CN" altLang="en-US" sz="2100" b="0"/>
                        <a:t>吕泓霖</a:t>
                      </a:r>
                      <a:endParaRPr lang="zh-CN" altLang="en-US" sz="2100" b="0"/>
                    </a:p>
                  </a:txBody>
                  <a:tcPr marL="12700" marR="12700" marT="12700" vert="horz" anchor="b"/>
                </a:tc>
              </a:tr>
              <a:tr h="425450">
                <a:tc>
                  <a:txBody>
                    <a:bodyPr/>
                    <a:lstStyle/>
                    <a:p>
                      <a:pPr algn="ctr">
                        <a:buClrTx/>
                        <a:buSzTx/>
                        <a:buFontTx/>
                        <a:buNone/>
                      </a:pPr>
                      <a:r>
                        <a:rPr lang="zh-CN" altLang="en-US"/>
                        <a:t>4</a:t>
                      </a:r>
                      <a:endParaRPr lang="zh-CN" altLang="en-US"/>
                    </a:p>
                  </a:txBody>
                  <a:tcPr/>
                </a:tc>
                <a:tc>
                  <a:txBody>
                    <a:bodyPr/>
                    <a:lstStyle/>
                    <a:p>
                      <a:pPr algn="ctr">
                        <a:buClrTx/>
                        <a:buSzTx/>
                        <a:buFontTx/>
                        <a:buNone/>
                      </a:pPr>
                      <a:r>
                        <a:rPr lang="zh-CN" altLang="en-US" sz="2100" b="0"/>
                        <a:t>李杨</a:t>
                      </a:r>
                      <a:endParaRPr lang="zh-CN" altLang="en-US" sz="2100" b="0"/>
                    </a:p>
                  </a:txBody>
                  <a:tcPr marL="12700" marR="12700" marT="12700" vert="horz" anchor="b"/>
                </a:tc>
                <a:tc>
                  <a:txBody>
                    <a:bodyPr/>
                    <a:lstStyle/>
                    <a:p>
                      <a:pPr algn="ctr">
                        <a:buClrTx/>
                        <a:buSzTx/>
                        <a:buFontTx/>
                        <a:buNone/>
                      </a:pPr>
                      <a:r>
                        <a:rPr lang="zh-CN" altLang="en-US" sz="2100" b="0"/>
                        <a:t>周筠淋</a:t>
                      </a:r>
                      <a:endParaRPr lang="zh-CN" altLang="en-US" sz="2100" b="0"/>
                    </a:p>
                  </a:txBody>
                  <a:tcPr marL="12700" marR="12700" marT="12700" vert="horz" anchor="b"/>
                </a:tc>
                <a:tc>
                  <a:txBody>
                    <a:bodyPr/>
                    <a:lstStyle/>
                    <a:p>
                      <a:pPr algn="ctr">
                        <a:buClrTx/>
                        <a:buSzTx/>
                        <a:buFontTx/>
                        <a:buNone/>
                      </a:pPr>
                      <a:r>
                        <a:rPr lang="zh-CN" altLang="en-US" sz="2100" b="0"/>
                        <a:t>杨海浪</a:t>
                      </a:r>
                      <a:endParaRPr lang="zh-CN" altLang="en-US" sz="2100" b="0"/>
                    </a:p>
                  </a:txBody>
                  <a:tcPr marL="12700" marR="12700" marT="12700" vert="horz" anchor="b"/>
                </a:tc>
              </a:tr>
              <a:tr h="425450">
                <a:tc>
                  <a:txBody>
                    <a:bodyPr/>
                    <a:lstStyle/>
                    <a:p>
                      <a:pPr algn="ctr">
                        <a:buClrTx/>
                        <a:buSzTx/>
                        <a:buFontTx/>
                        <a:buNone/>
                      </a:pPr>
                      <a:r>
                        <a:rPr lang="zh-CN" altLang="en-US"/>
                        <a:t>5</a:t>
                      </a:r>
                      <a:endParaRPr lang="zh-CN" altLang="en-US"/>
                    </a:p>
                  </a:txBody>
                  <a:tcPr/>
                </a:tc>
                <a:tc>
                  <a:txBody>
                    <a:bodyPr/>
                    <a:lstStyle/>
                    <a:p>
                      <a:pPr algn="ctr">
                        <a:buClrTx/>
                        <a:buSzTx/>
                        <a:buFontTx/>
                        <a:buNone/>
                      </a:pPr>
                      <a:r>
                        <a:rPr lang="zh-CN" altLang="en-US" sz="2100" b="0"/>
                        <a:t>王伊娴</a:t>
                      </a:r>
                      <a:endParaRPr lang="zh-CN" altLang="en-US" sz="2100" b="0"/>
                    </a:p>
                  </a:txBody>
                  <a:tcPr marL="12700" marR="12700" marT="12700" vert="horz" anchor="b"/>
                </a:tc>
                <a:tc>
                  <a:txBody>
                    <a:bodyPr/>
                    <a:lstStyle/>
                    <a:p>
                      <a:pPr algn="ctr">
                        <a:buClrTx/>
                        <a:buSzTx/>
                        <a:buFontTx/>
                        <a:buNone/>
                      </a:pPr>
                      <a:r>
                        <a:rPr lang="zh-CN" altLang="en-US" sz="2100" b="0"/>
                        <a:t>秦岩杰</a:t>
                      </a:r>
                      <a:endParaRPr lang="zh-CN" altLang="en-US" sz="2100" b="0"/>
                    </a:p>
                  </a:txBody>
                  <a:tcPr marL="12700" marR="12700" marT="12700" vert="horz" anchor="b"/>
                </a:tc>
                <a:tc>
                  <a:txBody>
                    <a:bodyPr/>
                    <a:lstStyle/>
                    <a:p>
                      <a:pPr algn="ctr">
                        <a:buClrTx/>
                        <a:buSzTx/>
                        <a:buFontTx/>
                        <a:buNone/>
                      </a:pPr>
                      <a:r>
                        <a:rPr lang="zh-CN" altLang="en-US" sz="2100" b="0"/>
                        <a:t>孔磊</a:t>
                      </a:r>
                      <a:endParaRPr lang="zh-CN" altLang="en-US" sz="2100" b="0"/>
                    </a:p>
                  </a:txBody>
                  <a:tcPr marL="12700" marR="12700" marT="12700" vert="horz" anchor="b"/>
                </a:tc>
              </a:tr>
              <a:tr h="425450">
                <a:tc>
                  <a:txBody>
                    <a:bodyPr/>
                    <a:lstStyle/>
                    <a:p>
                      <a:pPr algn="ctr">
                        <a:buClrTx/>
                        <a:buSzTx/>
                        <a:buFontTx/>
                        <a:buNone/>
                      </a:pPr>
                      <a:r>
                        <a:rPr lang="zh-CN" altLang="en-US"/>
                        <a:t>6</a:t>
                      </a:r>
                      <a:endParaRPr lang="zh-CN" altLang="en-US"/>
                    </a:p>
                  </a:txBody>
                  <a:tcPr/>
                </a:tc>
                <a:tc>
                  <a:txBody>
                    <a:bodyPr/>
                    <a:lstStyle/>
                    <a:p>
                      <a:pPr algn="ctr">
                        <a:buClrTx/>
                        <a:buSzTx/>
                        <a:buFontTx/>
                        <a:buNone/>
                      </a:pPr>
                      <a:r>
                        <a:rPr lang="zh-CN" altLang="en-US" sz="2100" b="0"/>
                        <a:t>唐雨婷</a:t>
                      </a:r>
                      <a:endParaRPr lang="zh-CN" altLang="en-US" sz="2100" b="0"/>
                    </a:p>
                  </a:txBody>
                  <a:tcPr marL="12700" marR="12700" marT="12700" vert="horz" anchor="b"/>
                </a:tc>
                <a:tc>
                  <a:txBody>
                    <a:bodyPr/>
                    <a:lstStyle/>
                    <a:p>
                      <a:pPr algn="ctr">
                        <a:buClrTx/>
                        <a:buSzTx/>
                        <a:buFontTx/>
                        <a:buNone/>
                      </a:pPr>
                      <a:r>
                        <a:rPr lang="zh-CN" altLang="en-US" sz="2100" b="0"/>
                        <a:t>王贤宇</a:t>
                      </a:r>
                      <a:endParaRPr lang="zh-CN" altLang="en-US" sz="2100" b="0"/>
                    </a:p>
                  </a:txBody>
                  <a:tcPr marL="12700" marR="12700" marT="12700" vert="horz" anchor="b"/>
                </a:tc>
                <a:tc>
                  <a:txBody>
                    <a:bodyPr/>
                    <a:lstStyle/>
                    <a:p>
                      <a:pPr algn="ctr">
                        <a:buClrTx/>
                        <a:buSzTx/>
                        <a:buFontTx/>
                        <a:buNone/>
                      </a:pPr>
                      <a:r>
                        <a:rPr lang="zh-CN" altLang="en-US" sz="2100" b="0"/>
                        <a:t>陈柯岚</a:t>
                      </a:r>
                      <a:endParaRPr lang="zh-CN" altLang="en-US" sz="2100" b="0"/>
                    </a:p>
                  </a:txBody>
                  <a:tcPr marL="12700" marR="12700" marT="12700" vert="horz" anchor="b"/>
                </a:tc>
              </a:tr>
              <a:tr h="425450">
                <a:tc>
                  <a:txBody>
                    <a:bodyPr/>
                    <a:lstStyle/>
                    <a:p>
                      <a:pPr algn="ctr">
                        <a:buClrTx/>
                        <a:buSzTx/>
                        <a:buFontTx/>
                        <a:buNone/>
                      </a:pPr>
                      <a:r>
                        <a:rPr lang="zh-CN" altLang="en-US"/>
                        <a:t>7</a:t>
                      </a:r>
                      <a:endParaRPr lang="zh-CN" altLang="en-US"/>
                    </a:p>
                  </a:txBody>
                  <a:tcPr/>
                </a:tc>
                <a:tc>
                  <a:txBody>
                    <a:bodyPr/>
                    <a:lstStyle/>
                    <a:p>
                      <a:pPr algn="ctr">
                        <a:buClrTx/>
                        <a:buSzTx/>
                        <a:buFontTx/>
                        <a:buNone/>
                      </a:pPr>
                      <a:r>
                        <a:rPr lang="zh-CN" altLang="en-US" sz="2100" b="0"/>
                        <a:t>孟艳茹</a:t>
                      </a:r>
                      <a:endParaRPr lang="zh-CN" altLang="en-US" sz="2100" b="0"/>
                    </a:p>
                  </a:txBody>
                  <a:tcPr marL="12700" marR="12700" marT="12700" vert="horz" anchor="b"/>
                </a:tc>
                <a:tc>
                  <a:txBody>
                    <a:bodyPr/>
                    <a:lstStyle/>
                    <a:p>
                      <a:pPr algn="ctr">
                        <a:buClrTx/>
                        <a:buSzTx/>
                        <a:buFontTx/>
                        <a:buNone/>
                      </a:pPr>
                      <a:r>
                        <a:rPr lang="zh-CN" altLang="en-US" sz="2100" b="0"/>
                        <a:t>凌寨果</a:t>
                      </a:r>
                      <a:endParaRPr lang="zh-CN" altLang="en-US" sz="2100" b="0"/>
                    </a:p>
                  </a:txBody>
                  <a:tcPr marL="12700" marR="12700" marT="12700" vert="horz" anchor="b"/>
                </a:tc>
                <a:tc>
                  <a:txBody>
                    <a:bodyPr/>
                    <a:lstStyle/>
                    <a:p>
                      <a:pPr algn="ctr">
                        <a:buClrTx/>
                        <a:buSzTx/>
                        <a:buFontTx/>
                        <a:buNone/>
                      </a:pPr>
                      <a:r>
                        <a:rPr lang="zh-CN" altLang="en-US" sz="2100" b="0"/>
                        <a:t>明洪臣</a:t>
                      </a:r>
                      <a:endParaRPr lang="zh-CN" altLang="en-US" sz="2100" b="0"/>
                    </a:p>
                  </a:txBody>
                  <a:tcPr marL="12700" marR="12700" marT="12700" vert="horz" anchor="b"/>
                </a:tc>
              </a:tr>
              <a:tr h="425450">
                <a:tc>
                  <a:txBody>
                    <a:bodyPr/>
                    <a:lstStyle/>
                    <a:p>
                      <a:pPr algn="ctr">
                        <a:buClrTx/>
                        <a:buSzTx/>
                        <a:buFontTx/>
                        <a:buNone/>
                      </a:pPr>
                      <a:r>
                        <a:rPr lang="zh-CN" altLang="en-US"/>
                        <a:t>8</a:t>
                      </a:r>
                      <a:endParaRPr lang="zh-CN" altLang="en-US"/>
                    </a:p>
                  </a:txBody>
                  <a:tcPr/>
                </a:tc>
                <a:tc>
                  <a:txBody>
                    <a:bodyPr/>
                    <a:lstStyle/>
                    <a:p>
                      <a:pPr algn="ctr">
                        <a:buClrTx/>
                        <a:buSzTx/>
                        <a:buFontTx/>
                        <a:buNone/>
                      </a:pPr>
                      <a:r>
                        <a:rPr lang="zh-CN" altLang="en-US" sz="2100" b="0"/>
                        <a:t>梁倩雪</a:t>
                      </a:r>
                      <a:endParaRPr lang="zh-CN" altLang="en-US" sz="2100" b="0"/>
                    </a:p>
                  </a:txBody>
                  <a:tcPr marL="12700" marR="12700" marT="12700" vert="horz" anchor="b"/>
                </a:tc>
                <a:tc>
                  <a:txBody>
                    <a:bodyPr/>
                    <a:lstStyle/>
                    <a:p>
                      <a:pPr algn="ctr">
                        <a:buClrTx/>
                        <a:buSzTx/>
                        <a:buFontTx/>
                        <a:buNone/>
                      </a:pPr>
                      <a:r>
                        <a:rPr lang="zh-CN" altLang="en-US" sz="2100" b="0"/>
                        <a:t>陆煜林</a:t>
                      </a:r>
                      <a:endParaRPr lang="zh-CN" altLang="en-US" sz="2100" b="0"/>
                    </a:p>
                  </a:txBody>
                  <a:tcPr marL="12700" marR="12700" marT="12700" vert="horz" anchor="b"/>
                </a:tc>
                <a:tc>
                  <a:txBody>
                    <a:bodyPr/>
                    <a:lstStyle/>
                    <a:p>
                      <a:pPr algn="ctr">
                        <a:buClrTx/>
                        <a:buSzTx/>
                        <a:buFontTx/>
                        <a:buNone/>
                      </a:pPr>
                      <a:r>
                        <a:rPr lang="zh-CN" altLang="en-US" sz="2100" b="0"/>
                        <a:t>王建杰</a:t>
                      </a:r>
                      <a:endParaRPr lang="zh-CN" altLang="en-US" sz="2100" b="0"/>
                    </a:p>
                  </a:txBody>
                  <a:tcPr marL="12700" marR="12700" marT="12700" vert="horz" anchor="b"/>
                </a:tc>
              </a:tr>
              <a:tr h="425450">
                <a:tc>
                  <a:txBody>
                    <a:bodyPr/>
                    <a:lstStyle/>
                    <a:p>
                      <a:pPr algn="ctr">
                        <a:buClrTx/>
                        <a:buSzTx/>
                        <a:buFontTx/>
                        <a:buNone/>
                      </a:pPr>
                      <a:r>
                        <a:rPr lang="zh-CN" altLang="en-US"/>
                        <a:t>9</a:t>
                      </a:r>
                      <a:endParaRPr lang="zh-CN" altLang="en-US"/>
                    </a:p>
                  </a:txBody>
                  <a:tcPr/>
                </a:tc>
                <a:tc>
                  <a:txBody>
                    <a:bodyPr/>
                    <a:lstStyle/>
                    <a:p>
                      <a:pPr algn="ctr">
                        <a:buClrTx/>
                        <a:buSzTx/>
                        <a:buFontTx/>
                        <a:buNone/>
                      </a:pPr>
                      <a:r>
                        <a:rPr lang="zh-CN" altLang="en-US" sz="2100" b="0"/>
                        <a:t>吴思远</a:t>
                      </a:r>
                      <a:endParaRPr lang="zh-CN" altLang="en-US" sz="2100" b="0"/>
                    </a:p>
                  </a:txBody>
                  <a:tcPr marL="12700" marR="12700" marT="12700" vert="horz" anchor="b"/>
                </a:tc>
                <a:tc>
                  <a:txBody>
                    <a:bodyPr/>
                    <a:lstStyle/>
                    <a:p>
                      <a:pPr algn="ctr">
                        <a:buClrTx/>
                        <a:buSzTx/>
                        <a:buFontTx/>
                        <a:buNone/>
                      </a:pPr>
                      <a:r>
                        <a:rPr lang="zh-CN" altLang="en-US" sz="2100" b="0"/>
                        <a:t>赵书立</a:t>
                      </a:r>
                      <a:endParaRPr lang="zh-CN" altLang="en-US" sz="2100" b="0"/>
                    </a:p>
                  </a:txBody>
                  <a:tcPr marL="12700" marR="12700" marT="12700" vert="horz" anchor="b"/>
                </a:tc>
                <a:tc>
                  <a:txBody>
                    <a:bodyPr/>
                    <a:lstStyle/>
                    <a:p>
                      <a:pPr algn="ctr">
                        <a:buClrTx/>
                        <a:buSzTx/>
                        <a:buFontTx/>
                        <a:buNone/>
                      </a:pPr>
                      <a:r>
                        <a:rPr lang="zh-CN" altLang="en-US" sz="2100" b="0"/>
                        <a:t>王陈</a:t>
                      </a:r>
                      <a:endParaRPr lang="zh-CN" altLang="en-US" sz="2100" b="0"/>
                    </a:p>
                  </a:txBody>
                  <a:tcPr marL="12700" marR="12700" marT="12700" vert="horz" anchor="b"/>
                </a:tc>
              </a:tr>
              <a:tr h="425450">
                <a:tc rowSpan="2">
                  <a:txBody>
                    <a:bodyPr/>
                    <a:lstStyle/>
                    <a:p>
                      <a:pPr algn="ctr">
                        <a:buClrTx/>
                        <a:buSzTx/>
                        <a:buFontTx/>
                        <a:buNone/>
                      </a:pPr>
                      <a:r>
                        <a:rPr lang="zh-CN" altLang="en-US"/>
                        <a:t>10</a:t>
                      </a:r>
                      <a:endParaRPr lang="zh-CN" altLang="en-US"/>
                    </a:p>
                  </a:txBody>
                  <a:tcPr anchor="ctr" anchorCtr="0"/>
                </a:tc>
                <a:tc>
                  <a:txBody>
                    <a:bodyPr/>
                    <a:lstStyle/>
                    <a:p>
                      <a:pPr algn="ctr">
                        <a:buClrTx/>
                        <a:buSzTx/>
                        <a:buFontTx/>
                        <a:buNone/>
                      </a:pPr>
                      <a:r>
                        <a:rPr lang="zh-CN" altLang="en-US" sz="2100" b="0"/>
                        <a:t>申光耀</a:t>
                      </a:r>
                      <a:endParaRPr lang="zh-CN" altLang="en-US" sz="2100" b="0"/>
                    </a:p>
                  </a:txBody>
                  <a:tcPr marL="12700" marR="12700" marT="12700" vert="horz" anchor="b"/>
                </a:tc>
                <a:tc>
                  <a:txBody>
                    <a:bodyPr/>
                    <a:lstStyle/>
                    <a:p>
                      <a:pPr algn="ctr">
                        <a:buClrTx/>
                        <a:buSzTx/>
                        <a:buFontTx/>
                        <a:buNone/>
                      </a:pPr>
                      <a:r>
                        <a:rPr lang="zh-CN" altLang="en-US" sz="2100" b="0"/>
                        <a:t>朱子涵</a:t>
                      </a:r>
                      <a:endParaRPr lang="zh-CN" altLang="en-US" sz="2100" b="0"/>
                    </a:p>
                  </a:txBody>
                  <a:tcPr marL="12700" marR="12700" marT="12700" vert="horz" anchor="b"/>
                </a:tc>
                <a:tc>
                  <a:txBody>
                    <a:bodyPr/>
                    <a:lstStyle/>
                    <a:p>
                      <a:pPr algn="ctr">
                        <a:buClrTx/>
                        <a:buSzTx/>
                        <a:buFontTx/>
                        <a:buNone/>
                      </a:pPr>
                      <a:r>
                        <a:rPr lang="zh-CN" altLang="en-US" sz="2100" b="0"/>
                        <a:t>罗楷源</a:t>
                      </a:r>
                      <a:endParaRPr lang="zh-CN" altLang="en-US" sz="2100" b="0"/>
                    </a:p>
                  </a:txBody>
                  <a:tcPr marL="12700" marR="12700" marT="12700" vert="horz" anchor="b"/>
                </a:tc>
              </a:tr>
              <a:tr h="425450">
                <a:tc vMerge="1">
                  <a:tcPr/>
                </a:tc>
                <a:tc>
                  <a:txBody>
                    <a:bodyPr/>
                    <a:p>
                      <a:pPr algn="ctr">
                        <a:buClrTx/>
                        <a:buSzTx/>
                        <a:buFontTx/>
                        <a:buNone/>
                      </a:pPr>
                      <a:r>
                        <a:rPr lang="zh-CN" altLang="en-US" sz="2100" b="0"/>
                        <a:t>陈锦涛</a:t>
                      </a:r>
                      <a:endParaRPr lang="zh-CN" altLang="en-US" sz="2100" b="0"/>
                    </a:p>
                  </a:txBody>
                  <a:tcPr marL="12700" marR="12700" marT="12700" vert="horz" anchor="b"/>
                </a:tc>
                <a:tc>
                  <a:txBody>
                    <a:bodyPr/>
                    <a:p>
                      <a:pPr algn="ctr">
                        <a:buClrTx/>
                        <a:buSzTx/>
                        <a:buFontTx/>
                        <a:buNone/>
                      </a:pPr>
                      <a:endParaRPr lang="zh-CN" altLang="en-US" sz="2100" b="0"/>
                    </a:p>
                  </a:txBody>
                  <a:tcPr marL="12700" marR="12700" marT="12700" vert="horz" anchor="b">
                    <a:noFill/>
                  </a:tcPr>
                </a:tc>
                <a:tc>
                  <a:txBody>
                    <a:bodyPr/>
                    <a:p>
                      <a:pPr algn="ctr">
                        <a:buClrTx/>
                        <a:buSzTx/>
                        <a:buFontTx/>
                        <a:buNone/>
                      </a:pPr>
                      <a:endParaRPr lang="zh-CN" altLang="en-US" sz="2100" b="0"/>
                    </a:p>
                  </a:txBody>
                  <a:tcPr marL="12700" marR="12700" marT="12700" vert="horz" anchor="b">
                    <a:no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2单项\2019\外国语学院网站\ppt\ppt2-0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0" y="4860750"/>
            <a:ext cx="10699750" cy="270641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882204" y="2484487"/>
            <a:ext cx="9089390" cy="720081"/>
          </a:xfrm>
        </p:spPr>
        <p:txBody>
          <a:bodyPr>
            <a:noAutofit/>
          </a:bodyPr>
          <a:lstStyle/>
          <a:p>
            <a:r>
              <a:rPr lang="en-US" altLang="zh-CN" b="1" dirty="0">
                <a:cs typeface="+mj-lt"/>
              </a:rPr>
              <a:t>English Writing I</a:t>
            </a:r>
            <a:endParaRPr lang="en-US" altLang="zh-CN" b="1" dirty="0">
              <a:cs typeface="+mj-lt"/>
            </a:endParaRPr>
          </a:p>
        </p:txBody>
      </p:sp>
      <p:sp>
        <p:nvSpPr>
          <p:cNvPr id="3" name="副标题 2"/>
          <p:cNvSpPr>
            <a:spLocks noGrp="1"/>
          </p:cNvSpPr>
          <p:nvPr>
            <p:ph type="subTitle" idx="1"/>
          </p:nvPr>
        </p:nvSpPr>
        <p:spPr>
          <a:xfrm>
            <a:off x="2250356" y="3332620"/>
            <a:ext cx="6266422" cy="520019"/>
          </a:xfrm>
        </p:spPr>
        <p:txBody>
          <a:bodyPr>
            <a:normAutofit/>
          </a:bodyPr>
          <a:lstStyle/>
          <a:p>
            <a:r>
              <a:rPr lang="en-US" sz="2300" b="1" dirty="0" smtClean="0">
                <a:solidFill>
                  <a:schemeClr val="bg1">
                    <a:lumMod val="50000"/>
                  </a:schemeClr>
                </a:solidFill>
              </a:rPr>
              <a:t>Week 1 - Orientation</a:t>
            </a:r>
            <a:endParaRPr lang="en-US" sz="2300" b="1" dirty="0" smtClean="0">
              <a:solidFill>
                <a:schemeClr val="bg1">
                  <a:lumMod val="50000"/>
                </a:schemeClr>
              </a:solidFill>
            </a:endParaRPr>
          </a:p>
        </p:txBody>
      </p:sp>
      <p:pic>
        <p:nvPicPr>
          <p:cNvPr id="2053" name="Picture 5" descr="F:\2单项\2019\外国语学院网站\ppt\ppt-0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4928" y="5868863"/>
            <a:ext cx="1407318" cy="1407318"/>
          </a:xfrm>
          <a:prstGeom prst="rect">
            <a:avLst/>
          </a:prstGeom>
          <a:noFill/>
          <a:extLst>
            <a:ext uri="{909E8E84-426E-40DD-AFC4-6F175D3DCCD1}">
              <a14:hiddenFill xmlns:a14="http://schemas.microsoft.com/office/drawing/2010/main">
                <a:solidFill>
                  <a:srgbClr val="FFFFFF"/>
                </a:solidFill>
              </a14:hiddenFill>
            </a:ext>
          </a:extLst>
        </p:spPr>
      </p:pic>
      <p:sp>
        <p:nvSpPr>
          <p:cNvPr id="8" name="副标题 2"/>
          <p:cNvSpPr txBox="1"/>
          <p:nvPr/>
        </p:nvSpPr>
        <p:spPr>
          <a:xfrm>
            <a:off x="6646296" y="468263"/>
            <a:ext cx="3740964" cy="648072"/>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r">
              <a:lnSpc>
                <a:spcPts val="1200"/>
              </a:lnSpc>
            </a:pPr>
            <a:r>
              <a:rPr lang="en-US" altLang="zh-CN" sz="1200" b="1" dirty="0" smtClean="0">
                <a:solidFill>
                  <a:schemeClr val="tx1">
                    <a:lumMod val="50000"/>
                    <a:lumOff val="50000"/>
                  </a:schemeClr>
                </a:solidFill>
              </a:rPr>
              <a:t>CQUPT</a:t>
            </a:r>
            <a:endParaRPr lang="en-US" altLang="zh-CN" sz="1200" b="1" dirty="0" smtClean="0">
              <a:solidFill>
                <a:schemeClr val="tx1">
                  <a:lumMod val="50000"/>
                  <a:lumOff val="50000"/>
                </a:schemeClr>
              </a:solidFill>
            </a:endParaRPr>
          </a:p>
          <a:p>
            <a:pPr algn="r">
              <a:lnSpc>
                <a:spcPts val="1200"/>
              </a:lnSpc>
            </a:pPr>
            <a:r>
              <a:rPr lang="en-US" altLang="zh-CN" sz="1200" b="1" dirty="0" smtClean="0">
                <a:solidFill>
                  <a:schemeClr val="tx1">
                    <a:lumMod val="50000"/>
                    <a:lumOff val="50000"/>
                  </a:schemeClr>
                </a:solidFill>
              </a:rPr>
              <a:t>SCHOOL </a:t>
            </a:r>
            <a:r>
              <a:rPr lang="en-US" altLang="zh-CN" sz="1200" b="1" dirty="0">
                <a:solidFill>
                  <a:schemeClr val="tx1">
                    <a:lumMod val="50000"/>
                    <a:lumOff val="50000"/>
                  </a:schemeClr>
                </a:solidFill>
              </a:rPr>
              <a:t>OF </a:t>
            </a:r>
            <a:r>
              <a:rPr lang="en-US" altLang="zh-CN" sz="1200" b="1" dirty="0">
                <a:solidFill>
                  <a:schemeClr val="tx1">
                    <a:lumMod val="50000"/>
                    <a:lumOff val="50000"/>
                  </a:schemeClr>
                </a:solidFill>
              </a:rPr>
              <a:t>FOREIGN </a:t>
            </a:r>
            <a:r>
              <a:rPr lang="en-US" altLang="zh-CN" sz="1200" b="1" dirty="0">
                <a:solidFill>
                  <a:schemeClr val="tx1">
                    <a:lumMod val="50000"/>
                    <a:lumOff val="50000"/>
                  </a:schemeClr>
                </a:solidFill>
              </a:rPr>
              <a:t>LANGUAGES</a:t>
            </a:r>
            <a:endParaRPr lang="zh-CN" altLang="en-US" sz="1200" b="1" dirty="0">
              <a:solidFill>
                <a:schemeClr val="tx1">
                  <a:lumMod val="50000"/>
                  <a:lumOff val="50000"/>
                </a:schemeClr>
              </a:solidFill>
            </a:endParaRPr>
          </a:p>
        </p:txBody>
      </p:sp>
      <p:sp>
        <p:nvSpPr>
          <p:cNvPr id="12" name="副标题 2"/>
          <p:cNvSpPr txBox="1"/>
          <p:nvPr/>
        </p:nvSpPr>
        <p:spPr>
          <a:xfrm>
            <a:off x="2898428" y="7020991"/>
            <a:ext cx="4968552" cy="520019"/>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r>
              <a:rPr lang="en-US" altLang="zh-CN" sz="1400" b="1" kern="1800" spc="80" dirty="0">
                <a:solidFill>
                  <a:schemeClr val="bg1"/>
                </a:solidFill>
              </a:rPr>
              <a:t>www.cqupt.edu.cn</a:t>
            </a:r>
            <a:endParaRPr lang="zh-CN" altLang="en-US" sz="1400" b="1" kern="1800" spc="80" dirty="0">
              <a:solidFill>
                <a:schemeClr val="bg1"/>
              </a:solidFill>
            </a:endParaRPr>
          </a:p>
        </p:txBody>
      </p:sp>
      <p:cxnSp>
        <p:nvCxnSpPr>
          <p:cNvPr id="6" name="直接连接符 5"/>
          <p:cNvCxnSpPr/>
          <p:nvPr/>
        </p:nvCxnSpPr>
        <p:spPr>
          <a:xfrm flipH="1">
            <a:off x="7578948" y="396255"/>
            <a:ext cx="271329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04635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19306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altLang="zh-CN" sz="2600" b="1" dirty="0">
                <a:solidFill>
                  <a:schemeClr val="bg1"/>
                </a:solidFill>
                <a:latin typeface="黑体" panose="02010609060101010101" pitchFamily="49" charset="-122"/>
                <a:ea typeface="黑体" panose="02010609060101010101" pitchFamily="49" charset="-122"/>
              </a:rPr>
              <a:t>3</a:t>
            </a:r>
            <a:endParaRPr lang="en-US" altLang="zh-CN"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136650"/>
            <a:ext cx="3750310"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You</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a:p>
            <a:pPr algn="l"/>
            <a:r>
              <a:rPr lang="zh-CN" altLang="en-US" sz="2800" dirty="0" smtClean="0">
                <a:solidFill>
                  <a:schemeClr val="bg1">
                    <a:lumMod val="50000"/>
                  </a:schemeClr>
                </a:solidFill>
                <a:latin typeface="黑体" panose="02010609060101010101" pitchFamily="49" charset="-122"/>
                <a:ea typeface="黑体" panose="02010609060101010101" pitchFamily="49" charset="-122"/>
              </a:rPr>
              <a:t>英软</a:t>
            </a:r>
            <a:r>
              <a:rPr lang="en-US" altLang="zh-CN" sz="2800" dirty="0" smtClean="0">
                <a:solidFill>
                  <a:schemeClr val="bg1">
                    <a:lumMod val="50000"/>
                  </a:schemeClr>
                </a:solidFill>
                <a:latin typeface="黑体" panose="02010609060101010101" pitchFamily="49" charset="-122"/>
                <a:ea typeface="黑体" panose="02010609060101010101" pitchFamily="49" charset="-122"/>
              </a:rPr>
              <a:t>19</a:t>
            </a:r>
            <a:r>
              <a:rPr lang="zh-CN" altLang="en-US" sz="2800" dirty="0" smtClean="0">
                <a:solidFill>
                  <a:schemeClr val="bg1">
                    <a:lumMod val="50000"/>
                  </a:schemeClr>
                </a:solidFill>
                <a:latin typeface="黑体" panose="02010609060101010101" pitchFamily="49" charset="-122"/>
                <a:ea typeface="黑体" panose="02010609060101010101" pitchFamily="49" charset="-122"/>
              </a:rPr>
              <a:t>级</a:t>
            </a:r>
            <a:r>
              <a:rPr lang="en-US" altLang="zh-CN" sz="2800" dirty="0" smtClean="0">
                <a:solidFill>
                  <a:schemeClr val="bg1">
                    <a:lumMod val="50000"/>
                  </a:schemeClr>
                </a:solidFill>
                <a:latin typeface="黑体" panose="02010609060101010101" pitchFamily="49" charset="-122"/>
                <a:ea typeface="黑体" panose="02010609060101010101" pitchFamily="49" charset="-122"/>
              </a:rPr>
              <a:t>-4</a:t>
            </a:r>
            <a:r>
              <a:rPr lang="zh-CN" altLang="en-US" sz="2800" dirty="0" smtClean="0">
                <a:solidFill>
                  <a:schemeClr val="bg1">
                    <a:lumMod val="50000"/>
                  </a:schemeClr>
                </a:solidFill>
                <a:latin typeface="黑体" panose="02010609060101010101" pitchFamily="49" charset="-122"/>
                <a:ea typeface="黑体" panose="02010609060101010101" pitchFamily="49" charset="-122"/>
              </a:rPr>
              <a:t>班（</a:t>
            </a:r>
            <a:r>
              <a:rPr lang="en-US" altLang="zh-CN" sz="2800" dirty="0" smtClean="0">
                <a:solidFill>
                  <a:schemeClr val="bg1">
                    <a:lumMod val="50000"/>
                  </a:schemeClr>
                </a:solidFill>
                <a:latin typeface="黑体" panose="02010609060101010101" pitchFamily="49" charset="-122"/>
                <a:ea typeface="黑体" panose="02010609060101010101" pitchFamily="49" charset="-122"/>
              </a:rPr>
              <a:t>30</a:t>
            </a:r>
            <a:r>
              <a:rPr lang="zh-CN" altLang="en-US" sz="2800" dirty="0" smtClean="0">
                <a:solidFill>
                  <a:schemeClr val="bg1">
                    <a:lumMod val="50000"/>
                  </a:schemeClr>
                </a:solidFill>
                <a:latin typeface="黑体" panose="02010609060101010101" pitchFamily="49" charset="-122"/>
                <a:ea typeface="黑体" panose="02010609060101010101" pitchFamily="49" charset="-122"/>
              </a:rPr>
              <a:t>人</a:t>
            </a:r>
            <a:r>
              <a:rPr lang="zh-CN" altLang="en-US" sz="2800" dirty="0" smtClean="0">
                <a:solidFill>
                  <a:schemeClr val="bg1">
                    <a:lumMod val="50000"/>
                  </a:schemeClr>
                </a:solidFill>
                <a:latin typeface="黑体" panose="02010609060101010101" pitchFamily="49" charset="-122"/>
                <a:ea typeface="黑体" panose="02010609060101010101" pitchFamily="49" charset="-122"/>
              </a:rPr>
              <a:t>）</a:t>
            </a:r>
            <a:endParaRPr lang="zh-CN" altLang="en-US" sz="2800" dirty="0" smtClean="0">
              <a:solidFill>
                <a:schemeClr val="bg1">
                  <a:lumMod val="50000"/>
                </a:schemeClr>
              </a:solidFill>
              <a:latin typeface="黑体" panose="02010609060101010101" pitchFamily="49" charset="-122"/>
              <a:ea typeface="黑体" panose="02010609060101010101" pitchFamily="49" charset="-122"/>
            </a:endParaRPr>
          </a:p>
        </p:txBody>
      </p: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graphicFrame>
        <p:nvGraphicFramePr>
          <p:cNvPr id="2" name="表格 1"/>
          <p:cNvGraphicFramePr/>
          <p:nvPr>
            <p:custDataLst>
              <p:tags r:id="rId3"/>
            </p:custDataLst>
          </p:nvPr>
        </p:nvGraphicFramePr>
        <p:xfrm>
          <a:off x="690880" y="2019300"/>
          <a:ext cx="8608060" cy="4679950"/>
        </p:xfrm>
        <a:graphic>
          <a:graphicData uri="http://schemas.openxmlformats.org/drawingml/2006/table">
            <a:tbl>
              <a:tblPr firstRow="1" bandRow="1">
                <a:tableStyleId>{5C22544A-7EE6-4342-B048-85BDC9FD1C3A}</a:tableStyleId>
              </a:tblPr>
              <a:tblGrid>
                <a:gridCol w="2152015"/>
                <a:gridCol w="2152015"/>
                <a:gridCol w="2152015"/>
                <a:gridCol w="2152015"/>
              </a:tblGrid>
              <a:tr h="425450">
                <a:tc>
                  <a:txBody>
                    <a:bodyPr/>
                    <a:lstStyle/>
                    <a:p>
                      <a:pPr algn="ctr">
                        <a:buNone/>
                      </a:pPr>
                      <a:r>
                        <a:rPr lang="en-US" altLang="zh-CN"/>
                        <a:t>Group </a:t>
                      </a:r>
                      <a:endParaRPr lang="en-US" altLang="zh-CN"/>
                    </a:p>
                  </a:txBody>
                  <a:tcPr/>
                </a:tc>
                <a:tc>
                  <a:txBody>
                    <a:bodyPr/>
                    <a:lstStyle/>
                    <a:p>
                      <a:pPr algn="ctr">
                        <a:buNone/>
                      </a:pPr>
                      <a:r>
                        <a:rPr lang="en-US" altLang="zh-CN"/>
                        <a:t>A</a:t>
                      </a:r>
                      <a:endParaRPr lang="en-US" altLang="zh-CN"/>
                    </a:p>
                  </a:txBody>
                  <a:tcPr/>
                </a:tc>
                <a:tc>
                  <a:txBody>
                    <a:bodyPr/>
                    <a:lstStyle/>
                    <a:p>
                      <a:pPr algn="ctr">
                        <a:buNone/>
                      </a:pPr>
                      <a:r>
                        <a:rPr lang="en-US" altLang="zh-CN"/>
                        <a:t>B</a:t>
                      </a:r>
                      <a:endParaRPr lang="en-US" altLang="zh-CN"/>
                    </a:p>
                  </a:txBody>
                  <a:tcPr/>
                </a:tc>
                <a:tc>
                  <a:txBody>
                    <a:bodyPr/>
                    <a:lstStyle/>
                    <a:p>
                      <a:pPr algn="ctr">
                        <a:buNone/>
                      </a:pPr>
                      <a:r>
                        <a:rPr lang="en-US" altLang="zh-CN"/>
                        <a:t>C</a:t>
                      </a:r>
                      <a:endParaRPr lang="en-US" altLang="zh-CN"/>
                    </a:p>
                  </a:txBody>
                  <a:tcPr/>
                </a:tc>
              </a:tr>
              <a:tr h="425450">
                <a:tc>
                  <a:txBody>
                    <a:bodyPr/>
                    <a:lstStyle/>
                    <a:p>
                      <a:pPr algn="ctr">
                        <a:buNone/>
                      </a:pPr>
                      <a:r>
                        <a:rPr lang="en-US" altLang="zh-CN"/>
                        <a:t>1</a:t>
                      </a:r>
                      <a:endParaRPr lang="en-US" altLang="zh-CN"/>
                    </a:p>
                  </a:txBody>
                  <a:tcPr/>
                </a:tc>
                <a:tc>
                  <a:txBody>
                    <a:bodyPr/>
                    <a:lstStyle/>
                    <a:p>
                      <a:pPr algn="ctr">
                        <a:buClrTx/>
                        <a:buSzTx/>
                        <a:buFontTx/>
                        <a:buNone/>
                      </a:pPr>
                      <a:r>
                        <a:rPr lang="zh-CN" altLang="en-US" sz="2100" b="0"/>
                        <a:t>杨艳妮</a:t>
                      </a:r>
                      <a:endParaRPr lang="zh-CN" altLang="en-US" sz="2100" b="0"/>
                    </a:p>
                  </a:txBody>
                  <a:tcPr marL="12700" marR="12700" marT="12700" vert="horz" anchor="b"/>
                </a:tc>
                <a:tc>
                  <a:txBody>
                    <a:bodyPr/>
                    <a:lstStyle/>
                    <a:p>
                      <a:pPr algn="ctr">
                        <a:buClrTx/>
                        <a:buSzTx/>
                        <a:buFontTx/>
                        <a:buNone/>
                      </a:pPr>
                      <a:r>
                        <a:rPr lang="zh-CN" altLang="en-US" sz="2100" b="0"/>
                        <a:t>卢京平</a:t>
                      </a:r>
                      <a:endParaRPr lang="zh-CN" altLang="en-US" sz="2100" b="0"/>
                    </a:p>
                  </a:txBody>
                  <a:tcPr marL="12700" marR="12700" marT="12700" vert="horz" anchor="b"/>
                </a:tc>
                <a:tc>
                  <a:txBody>
                    <a:bodyPr/>
                    <a:lstStyle/>
                    <a:p>
                      <a:pPr algn="ctr">
                        <a:buClrTx/>
                        <a:buSzTx/>
                        <a:buFontTx/>
                        <a:buNone/>
                      </a:pPr>
                      <a:r>
                        <a:rPr lang="zh-CN" altLang="en-US" sz="2100" b="0"/>
                        <a:t>刘悦航</a:t>
                      </a:r>
                      <a:endParaRPr lang="zh-CN" altLang="en-US" sz="2100" b="0"/>
                    </a:p>
                  </a:txBody>
                  <a:tcPr marL="12700" marR="12700" marT="12700" vert="horz" anchor="b"/>
                </a:tc>
              </a:tr>
              <a:tr h="425450">
                <a:tc>
                  <a:txBody>
                    <a:bodyPr/>
                    <a:lstStyle/>
                    <a:p>
                      <a:pPr algn="ctr">
                        <a:buNone/>
                      </a:pPr>
                      <a:r>
                        <a:rPr lang="en-US" altLang="zh-CN"/>
                        <a:t>2</a:t>
                      </a:r>
                      <a:endParaRPr lang="en-US" altLang="zh-CN"/>
                    </a:p>
                  </a:txBody>
                  <a:tcPr/>
                </a:tc>
                <a:tc>
                  <a:txBody>
                    <a:bodyPr/>
                    <a:lstStyle/>
                    <a:p>
                      <a:pPr algn="ctr">
                        <a:buClrTx/>
                        <a:buSzTx/>
                        <a:buFontTx/>
                        <a:buNone/>
                      </a:pPr>
                      <a:r>
                        <a:rPr lang="zh-CN" altLang="en-US" sz="2100" b="0"/>
                        <a:t>李婷婷</a:t>
                      </a:r>
                      <a:endParaRPr lang="zh-CN" altLang="en-US" sz="2100" b="0"/>
                    </a:p>
                  </a:txBody>
                  <a:tcPr marL="12700" marR="12700" marT="12700" vert="horz" anchor="b"/>
                </a:tc>
                <a:tc>
                  <a:txBody>
                    <a:bodyPr/>
                    <a:lstStyle/>
                    <a:p>
                      <a:pPr algn="ctr">
                        <a:buClrTx/>
                        <a:buSzTx/>
                        <a:buFontTx/>
                        <a:buNone/>
                      </a:pPr>
                      <a:r>
                        <a:rPr lang="zh-CN" altLang="en-US" sz="2100" b="0"/>
                        <a:t>邓长薪</a:t>
                      </a:r>
                      <a:endParaRPr lang="zh-CN" altLang="en-US" sz="2100" b="0"/>
                    </a:p>
                  </a:txBody>
                  <a:tcPr marL="12700" marR="12700" marT="12700" vert="horz" anchor="b"/>
                </a:tc>
                <a:tc>
                  <a:txBody>
                    <a:bodyPr/>
                    <a:lstStyle/>
                    <a:p>
                      <a:pPr algn="ctr">
                        <a:buClrTx/>
                        <a:buSzTx/>
                        <a:buFontTx/>
                        <a:buNone/>
                      </a:pPr>
                      <a:r>
                        <a:rPr lang="zh-CN" altLang="en-US" sz="2100" b="0"/>
                        <a:t>朱国彬</a:t>
                      </a:r>
                      <a:endParaRPr lang="zh-CN" altLang="en-US" sz="2100" b="0"/>
                    </a:p>
                  </a:txBody>
                  <a:tcPr marL="12700" marR="12700" marT="12700" vert="horz" anchor="b"/>
                </a:tc>
              </a:tr>
              <a:tr h="425450">
                <a:tc>
                  <a:txBody>
                    <a:bodyPr/>
                    <a:lstStyle/>
                    <a:p>
                      <a:pPr algn="ctr">
                        <a:buNone/>
                      </a:pPr>
                      <a:r>
                        <a:rPr lang="en-US" altLang="zh-CN"/>
                        <a:t>3</a:t>
                      </a:r>
                      <a:endParaRPr lang="en-US" altLang="zh-CN"/>
                    </a:p>
                  </a:txBody>
                  <a:tcPr/>
                </a:tc>
                <a:tc>
                  <a:txBody>
                    <a:bodyPr/>
                    <a:lstStyle/>
                    <a:p>
                      <a:pPr algn="ctr">
                        <a:buClrTx/>
                        <a:buSzTx/>
                        <a:buFontTx/>
                        <a:buNone/>
                      </a:pPr>
                      <a:r>
                        <a:rPr lang="zh-CN" altLang="en-US" sz="2100" b="0"/>
                        <a:t>王泓力</a:t>
                      </a:r>
                      <a:endParaRPr lang="zh-CN" altLang="en-US" sz="2100" b="0"/>
                    </a:p>
                  </a:txBody>
                  <a:tcPr marL="12700" marR="12700" marT="12700" vert="horz" anchor="b"/>
                </a:tc>
                <a:tc>
                  <a:txBody>
                    <a:bodyPr/>
                    <a:lstStyle/>
                    <a:p>
                      <a:pPr algn="ctr">
                        <a:buClrTx/>
                        <a:buSzTx/>
                        <a:buFontTx/>
                        <a:buNone/>
                      </a:pPr>
                      <a:r>
                        <a:rPr lang="zh-CN" altLang="en-US" sz="2100" b="0"/>
                        <a:t>谢雨辰</a:t>
                      </a:r>
                      <a:endParaRPr lang="zh-CN" altLang="en-US" sz="2100" b="0"/>
                    </a:p>
                  </a:txBody>
                  <a:tcPr marL="12700" marR="12700" marT="12700" vert="horz" anchor="b"/>
                </a:tc>
                <a:tc>
                  <a:txBody>
                    <a:bodyPr/>
                    <a:lstStyle/>
                    <a:p>
                      <a:pPr algn="ctr">
                        <a:buClrTx/>
                        <a:buSzTx/>
                        <a:buFontTx/>
                        <a:buNone/>
                      </a:pPr>
                      <a:r>
                        <a:rPr lang="zh-CN" altLang="en-US" sz="2100" b="0"/>
                        <a:t>王志超</a:t>
                      </a:r>
                      <a:endParaRPr lang="zh-CN" altLang="en-US" sz="2100" b="0"/>
                    </a:p>
                  </a:txBody>
                  <a:tcPr marL="12700" marR="12700" marT="12700" vert="horz" anchor="b"/>
                </a:tc>
              </a:tr>
              <a:tr h="425450">
                <a:tc>
                  <a:txBody>
                    <a:bodyPr/>
                    <a:lstStyle/>
                    <a:p>
                      <a:pPr algn="ctr">
                        <a:buNone/>
                      </a:pPr>
                      <a:r>
                        <a:rPr lang="en-US" altLang="zh-CN"/>
                        <a:t>4</a:t>
                      </a:r>
                      <a:endParaRPr lang="en-US" altLang="zh-CN"/>
                    </a:p>
                  </a:txBody>
                  <a:tcPr/>
                </a:tc>
                <a:tc>
                  <a:txBody>
                    <a:bodyPr/>
                    <a:lstStyle/>
                    <a:p>
                      <a:pPr algn="ctr">
                        <a:buClrTx/>
                        <a:buSzTx/>
                        <a:buFontTx/>
                        <a:buNone/>
                      </a:pPr>
                      <a:r>
                        <a:rPr lang="zh-CN" altLang="en-US"/>
                        <a:t>李媛茜</a:t>
                      </a:r>
                      <a:endParaRPr lang="zh-CN" altLang="en-US"/>
                    </a:p>
                  </a:txBody>
                  <a:tcPr/>
                </a:tc>
                <a:tc>
                  <a:txBody>
                    <a:bodyPr/>
                    <a:lstStyle/>
                    <a:p>
                      <a:pPr algn="ctr">
                        <a:buClrTx/>
                        <a:buSzTx/>
                        <a:buFontTx/>
                        <a:buNone/>
                      </a:pPr>
                      <a:r>
                        <a:rPr lang="zh-CN" altLang="en-US" sz="2100" b="0"/>
                        <a:t>陈汉菻</a:t>
                      </a:r>
                      <a:endParaRPr lang="zh-CN" altLang="en-US" sz="2100" b="0"/>
                    </a:p>
                  </a:txBody>
                  <a:tcPr marL="12700" marR="12700" marT="12700" vert="horz" anchor="b"/>
                </a:tc>
                <a:tc>
                  <a:txBody>
                    <a:bodyPr/>
                    <a:lstStyle/>
                    <a:p>
                      <a:pPr algn="ctr">
                        <a:buClrTx/>
                        <a:buSzTx/>
                        <a:buFontTx/>
                        <a:buNone/>
                      </a:pPr>
                      <a:r>
                        <a:rPr lang="zh-CN" altLang="en-US" sz="2100" b="0"/>
                        <a:t>李涛</a:t>
                      </a:r>
                      <a:endParaRPr lang="zh-CN" altLang="en-US" sz="2100" b="0"/>
                    </a:p>
                  </a:txBody>
                  <a:tcPr marL="12700" marR="12700" marT="12700" vert="horz" anchor="b"/>
                </a:tc>
              </a:tr>
              <a:tr h="425450">
                <a:tc>
                  <a:txBody>
                    <a:bodyPr/>
                    <a:lstStyle/>
                    <a:p>
                      <a:pPr algn="ctr">
                        <a:buNone/>
                      </a:pPr>
                      <a:r>
                        <a:rPr lang="en-US" altLang="zh-CN"/>
                        <a:t>5</a:t>
                      </a:r>
                      <a:endParaRPr lang="en-US" altLang="zh-CN"/>
                    </a:p>
                  </a:txBody>
                  <a:tcPr/>
                </a:tc>
                <a:tc>
                  <a:txBody>
                    <a:bodyPr/>
                    <a:lstStyle/>
                    <a:p>
                      <a:pPr algn="ctr">
                        <a:buClrTx/>
                        <a:buSzTx/>
                        <a:buFontTx/>
                        <a:buNone/>
                      </a:pPr>
                      <a:r>
                        <a:rPr lang="zh-CN" altLang="en-US" sz="2100" b="0"/>
                        <a:t>李骏迪</a:t>
                      </a:r>
                      <a:endParaRPr lang="zh-CN" altLang="en-US" sz="2100" b="0"/>
                    </a:p>
                  </a:txBody>
                  <a:tcPr marL="12700" marR="12700" marT="12700" vert="horz" anchor="b"/>
                </a:tc>
                <a:tc>
                  <a:txBody>
                    <a:bodyPr/>
                    <a:lstStyle/>
                    <a:p>
                      <a:pPr algn="ctr">
                        <a:buClrTx/>
                        <a:buSzTx/>
                        <a:buFontTx/>
                        <a:buNone/>
                      </a:pPr>
                      <a:r>
                        <a:rPr lang="zh-CN" altLang="en-US" sz="2100" b="0"/>
                        <a:t>叶玉峰</a:t>
                      </a:r>
                      <a:endParaRPr lang="zh-CN" altLang="en-US" sz="2100" b="0"/>
                    </a:p>
                  </a:txBody>
                  <a:tcPr marL="12700" marR="12700" marT="12700" vert="horz" anchor="b"/>
                </a:tc>
                <a:tc>
                  <a:txBody>
                    <a:bodyPr/>
                    <a:lstStyle/>
                    <a:p>
                      <a:pPr algn="ctr">
                        <a:buClrTx/>
                        <a:buSzTx/>
                        <a:buFontTx/>
                        <a:buNone/>
                      </a:pPr>
                      <a:r>
                        <a:rPr lang="zh-CN" altLang="en-US" sz="2100" b="0"/>
                        <a:t>金瑞祺</a:t>
                      </a:r>
                      <a:endParaRPr lang="zh-CN" altLang="en-US" sz="2100" b="0"/>
                    </a:p>
                  </a:txBody>
                  <a:tcPr marL="12700" marR="12700" marT="12700" vert="horz" anchor="b"/>
                </a:tc>
              </a:tr>
              <a:tr h="425450">
                <a:tc>
                  <a:txBody>
                    <a:bodyPr/>
                    <a:lstStyle/>
                    <a:p>
                      <a:pPr algn="ctr">
                        <a:buNone/>
                      </a:pPr>
                      <a:r>
                        <a:rPr lang="en-US" altLang="zh-CN"/>
                        <a:t>6</a:t>
                      </a:r>
                      <a:endParaRPr lang="en-US" altLang="zh-CN"/>
                    </a:p>
                  </a:txBody>
                  <a:tcPr/>
                </a:tc>
                <a:tc>
                  <a:txBody>
                    <a:bodyPr/>
                    <a:lstStyle/>
                    <a:p>
                      <a:pPr algn="ctr">
                        <a:buClrTx/>
                        <a:buSzTx/>
                        <a:buFontTx/>
                        <a:buNone/>
                      </a:pPr>
                      <a:r>
                        <a:rPr lang="zh-CN" altLang="en-US" sz="2100" b="0"/>
                        <a:t>邬翔</a:t>
                      </a:r>
                      <a:endParaRPr lang="zh-CN" altLang="en-US" sz="2100" b="0"/>
                    </a:p>
                  </a:txBody>
                  <a:tcPr marL="12700" marR="12700" marT="12700" vert="horz" anchor="b"/>
                </a:tc>
                <a:tc>
                  <a:txBody>
                    <a:bodyPr/>
                    <a:lstStyle/>
                    <a:p>
                      <a:pPr algn="ctr">
                        <a:buClrTx/>
                        <a:buSzTx/>
                        <a:buFontTx/>
                        <a:buNone/>
                      </a:pPr>
                      <a:r>
                        <a:rPr lang="zh-CN" altLang="en-US" sz="2100" b="0"/>
                        <a:t>吴涛</a:t>
                      </a:r>
                      <a:endParaRPr lang="zh-CN" altLang="en-US" sz="2100" b="0"/>
                    </a:p>
                  </a:txBody>
                  <a:tcPr marL="12700" marR="12700" marT="12700" vert="horz" anchor="b"/>
                </a:tc>
                <a:tc>
                  <a:txBody>
                    <a:bodyPr/>
                    <a:lstStyle/>
                    <a:p>
                      <a:pPr algn="ctr">
                        <a:buClrTx/>
                        <a:buSzTx/>
                        <a:buFontTx/>
                        <a:buNone/>
                      </a:pPr>
                      <a:r>
                        <a:rPr lang="zh-CN" altLang="en-US" sz="2100" b="0"/>
                        <a:t>朱鹏宇</a:t>
                      </a:r>
                      <a:endParaRPr lang="zh-CN" altLang="en-US" sz="2100" b="0"/>
                    </a:p>
                  </a:txBody>
                  <a:tcPr marL="12700" marR="12700" marT="12700" vert="horz" anchor="b"/>
                </a:tc>
              </a:tr>
              <a:tr h="425450">
                <a:tc>
                  <a:txBody>
                    <a:bodyPr/>
                    <a:lstStyle/>
                    <a:p>
                      <a:pPr algn="ctr">
                        <a:buNone/>
                      </a:pPr>
                      <a:r>
                        <a:rPr lang="en-US" altLang="zh-CN"/>
                        <a:t>7</a:t>
                      </a:r>
                      <a:endParaRPr lang="en-US" altLang="zh-CN"/>
                    </a:p>
                  </a:txBody>
                  <a:tcPr/>
                </a:tc>
                <a:tc>
                  <a:txBody>
                    <a:bodyPr/>
                    <a:lstStyle/>
                    <a:p>
                      <a:pPr algn="ctr">
                        <a:buClrTx/>
                        <a:buSzTx/>
                        <a:buFontTx/>
                        <a:buNone/>
                      </a:pPr>
                      <a:r>
                        <a:rPr lang="zh-CN" altLang="en-US" sz="2100" b="0"/>
                        <a:t>蒋绪武</a:t>
                      </a:r>
                      <a:endParaRPr lang="zh-CN" altLang="en-US" sz="2100" b="0"/>
                    </a:p>
                  </a:txBody>
                  <a:tcPr marL="12700" marR="12700" marT="12700" vert="horz" anchor="b"/>
                </a:tc>
                <a:tc>
                  <a:txBody>
                    <a:bodyPr/>
                    <a:lstStyle/>
                    <a:p>
                      <a:pPr algn="ctr">
                        <a:buClrTx/>
                        <a:buSzTx/>
                        <a:buFontTx/>
                        <a:buNone/>
                      </a:pPr>
                      <a:r>
                        <a:rPr lang="zh-CN" altLang="en-US" sz="2100" b="0"/>
                        <a:t>曾子玉</a:t>
                      </a:r>
                      <a:endParaRPr lang="zh-CN" altLang="en-US" sz="2100" b="0"/>
                    </a:p>
                  </a:txBody>
                  <a:tcPr marL="12700" marR="12700" marT="12700" vert="horz" anchor="b"/>
                </a:tc>
                <a:tc>
                  <a:txBody>
                    <a:bodyPr/>
                    <a:lstStyle/>
                    <a:p>
                      <a:pPr algn="ctr">
                        <a:buClrTx/>
                        <a:buSzTx/>
                        <a:buFontTx/>
                        <a:buNone/>
                      </a:pPr>
                      <a:r>
                        <a:rPr lang="zh-CN" altLang="en-US" sz="2100" b="0"/>
                        <a:t>盛将涞</a:t>
                      </a:r>
                      <a:endParaRPr lang="zh-CN" altLang="en-US" sz="2100" b="0"/>
                    </a:p>
                  </a:txBody>
                  <a:tcPr marL="12700" marR="12700" marT="12700" vert="horz" anchor="b"/>
                </a:tc>
              </a:tr>
              <a:tr h="425450">
                <a:tc>
                  <a:txBody>
                    <a:bodyPr/>
                    <a:lstStyle/>
                    <a:p>
                      <a:pPr algn="ctr">
                        <a:buNone/>
                      </a:pPr>
                      <a:r>
                        <a:rPr lang="en-US" altLang="zh-CN"/>
                        <a:t>8</a:t>
                      </a:r>
                      <a:endParaRPr lang="en-US" altLang="zh-CN"/>
                    </a:p>
                  </a:txBody>
                  <a:tcPr/>
                </a:tc>
                <a:tc>
                  <a:txBody>
                    <a:bodyPr/>
                    <a:lstStyle/>
                    <a:p>
                      <a:pPr algn="ctr">
                        <a:buClrTx/>
                        <a:buSzTx/>
                        <a:buFontTx/>
                        <a:buNone/>
                      </a:pPr>
                      <a:r>
                        <a:rPr lang="zh-CN" altLang="en-US" sz="2100" b="0"/>
                        <a:t>张浩洋</a:t>
                      </a:r>
                      <a:endParaRPr lang="zh-CN" altLang="en-US" sz="2100" b="0"/>
                    </a:p>
                  </a:txBody>
                  <a:tcPr marL="12700" marR="12700" marT="12700" vert="horz" anchor="b"/>
                </a:tc>
                <a:tc>
                  <a:txBody>
                    <a:bodyPr/>
                    <a:lstStyle/>
                    <a:p>
                      <a:pPr algn="ctr">
                        <a:buClrTx/>
                        <a:buSzTx/>
                        <a:buFontTx/>
                        <a:buNone/>
                      </a:pPr>
                      <a:r>
                        <a:rPr lang="zh-CN" altLang="en-US" sz="2100" b="0"/>
                        <a:t>高宇阳</a:t>
                      </a:r>
                      <a:endParaRPr lang="zh-CN" altLang="en-US" sz="2100" b="0"/>
                    </a:p>
                  </a:txBody>
                  <a:tcPr marL="12700" marR="12700" marT="12700" vert="horz" anchor="b"/>
                </a:tc>
                <a:tc>
                  <a:txBody>
                    <a:bodyPr/>
                    <a:lstStyle/>
                    <a:p>
                      <a:pPr algn="ctr">
                        <a:buClrTx/>
                        <a:buSzTx/>
                        <a:buFontTx/>
                        <a:buNone/>
                      </a:pPr>
                      <a:r>
                        <a:rPr lang="zh-CN" altLang="en-US" sz="2100" b="0"/>
                        <a:t>夏德凡</a:t>
                      </a:r>
                      <a:endParaRPr lang="zh-CN" altLang="en-US" sz="2100" b="0"/>
                    </a:p>
                  </a:txBody>
                  <a:tcPr marL="12700" marR="12700" marT="12700" vert="horz" anchor="b"/>
                </a:tc>
              </a:tr>
              <a:tr h="425450">
                <a:tc>
                  <a:txBody>
                    <a:bodyPr/>
                    <a:lstStyle/>
                    <a:p>
                      <a:pPr algn="ctr">
                        <a:buNone/>
                      </a:pPr>
                      <a:r>
                        <a:rPr lang="en-US" altLang="zh-CN"/>
                        <a:t>9</a:t>
                      </a:r>
                      <a:endParaRPr lang="en-US" altLang="zh-CN"/>
                    </a:p>
                  </a:txBody>
                  <a:tcPr/>
                </a:tc>
                <a:tc>
                  <a:txBody>
                    <a:bodyPr/>
                    <a:lstStyle/>
                    <a:p>
                      <a:pPr algn="ctr">
                        <a:buClrTx/>
                        <a:buSzTx/>
                        <a:buFontTx/>
                        <a:buNone/>
                      </a:pPr>
                      <a:r>
                        <a:rPr lang="zh-CN" altLang="en-US" sz="2100" b="0"/>
                        <a:t>王波迪</a:t>
                      </a:r>
                      <a:endParaRPr lang="zh-CN" altLang="en-US" sz="2100" b="0"/>
                    </a:p>
                  </a:txBody>
                  <a:tcPr marL="12700" marR="12700" marT="12700" vert="horz" anchor="b"/>
                </a:tc>
                <a:tc>
                  <a:txBody>
                    <a:bodyPr/>
                    <a:lstStyle/>
                    <a:p>
                      <a:pPr algn="ctr">
                        <a:buClrTx/>
                        <a:buSzTx/>
                        <a:buFontTx/>
                        <a:buNone/>
                      </a:pPr>
                      <a:r>
                        <a:rPr lang="zh-CN" altLang="en-US" sz="2100" b="0"/>
                        <a:t>谭纶</a:t>
                      </a:r>
                      <a:endParaRPr lang="zh-CN" altLang="en-US" sz="2100" b="0"/>
                    </a:p>
                  </a:txBody>
                  <a:tcPr marL="12700" marR="12700" marT="12700" vert="horz" anchor="b"/>
                </a:tc>
                <a:tc>
                  <a:txBody>
                    <a:bodyPr/>
                    <a:lstStyle/>
                    <a:p>
                      <a:pPr algn="ctr">
                        <a:buClrTx/>
                        <a:buSzTx/>
                        <a:buFontTx/>
                        <a:buNone/>
                      </a:pPr>
                      <a:r>
                        <a:rPr lang="zh-CN" altLang="en-US" sz="2100" b="0"/>
                        <a:t>陈明</a:t>
                      </a:r>
                      <a:endParaRPr lang="zh-CN" altLang="en-US" sz="2100" b="0"/>
                    </a:p>
                  </a:txBody>
                  <a:tcPr marL="12700" marR="12700" marT="12700" vert="horz" anchor="b"/>
                </a:tc>
              </a:tr>
              <a:tr h="425450">
                <a:tc>
                  <a:txBody>
                    <a:bodyPr/>
                    <a:lstStyle/>
                    <a:p>
                      <a:pPr algn="ctr">
                        <a:buNone/>
                      </a:pPr>
                      <a:r>
                        <a:rPr lang="en-US" altLang="zh-CN"/>
                        <a:t>10</a:t>
                      </a:r>
                      <a:endParaRPr lang="en-US" altLang="zh-CN"/>
                    </a:p>
                  </a:txBody>
                  <a:tcPr/>
                </a:tc>
                <a:tc>
                  <a:txBody>
                    <a:bodyPr/>
                    <a:lstStyle/>
                    <a:p>
                      <a:pPr algn="ctr">
                        <a:buClrTx/>
                        <a:buSzTx/>
                        <a:buFontTx/>
                        <a:buNone/>
                      </a:pPr>
                      <a:r>
                        <a:rPr lang="zh-CN" altLang="en-US" sz="2100" b="0"/>
                        <a:t>祝阳菲</a:t>
                      </a:r>
                      <a:endParaRPr lang="zh-CN" altLang="en-US" sz="2100" b="0"/>
                    </a:p>
                  </a:txBody>
                  <a:tcPr marL="12700" marR="12700" marT="12700" vert="horz" anchor="b"/>
                </a:tc>
                <a:tc>
                  <a:txBody>
                    <a:bodyPr/>
                    <a:lstStyle/>
                    <a:p>
                      <a:pPr algn="ctr">
                        <a:buClrTx/>
                        <a:buSzTx/>
                        <a:buFontTx/>
                        <a:buNone/>
                      </a:pPr>
                      <a:r>
                        <a:rPr lang="zh-CN" altLang="en-US" sz="2100" b="0"/>
                        <a:t>唐近</a:t>
                      </a:r>
                      <a:endParaRPr lang="zh-CN" altLang="en-US" sz="2100" b="0"/>
                    </a:p>
                  </a:txBody>
                  <a:tcPr marL="12700" marR="12700" marT="12700" vert="horz" anchor="b"/>
                </a:tc>
                <a:tc>
                  <a:txBody>
                    <a:bodyPr/>
                    <a:lstStyle/>
                    <a:p>
                      <a:pPr algn="ctr">
                        <a:buClrTx/>
                        <a:buSzTx/>
                        <a:buFontTx/>
                        <a:buNone/>
                      </a:pPr>
                      <a:r>
                        <a:rPr lang="zh-CN" altLang="en-US" sz="2100" b="0"/>
                        <a:t>龚新黎</a:t>
                      </a:r>
                      <a:endParaRPr lang="zh-CN" altLang="en-US" sz="2100" b="0"/>
                    </a:p>
                  </a:txBody>
                  <a:tcPr marL="12700" marR="12700" marT="12700" vert="horz" anchor="b"/>
                </a:tc>
              </a:tr>
            </a:tbl>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04635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19306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altLang="zh-CN" sz="2600" b="1" dirty="0">
                <a:solidFill>
                  <a:schemeClr val="bg1"/>
                </a:solidFill>
                <a:latin typeface="黑体" panose="02010609060101010101" pitchFamily="49" charset="-122"/>
                <a:ea typeface="黑体" panose="02010609060101010101" pitchFamily="49" charset="-122"/>
              </a:rPr>
              <a:t>3</a:t>
            </a:r>
            <a:endParaRPr lang="en-US" altLang="zh-CN"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136650"/>
            <a:ext cx="3750310"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You</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a:p>
            <a:pPr algn="l"/>
            <a:r>
              <a:rPr lang="zh-CN" altLang="en-US" sz="2800" dirty="0" smtClean="0">
                <a:solidFill>
                  <a:schemeClr val="bg1">
                    <a:lumMod val="50000"/>
                  </a:schemeClr>
                </a:solidFill>
                <a:latin typeface="黑体" panose="02010609060101010101" pitchFamily="49" charset="-122"/>
                <a:ea typeface="黑体" panose="02010609060101010101" pitchFamily="49" charset="-122"/>
              </a:rPr>
              <a:t>英软</a:t>
            </a:r>
            <a:r>
              <a:rPr lang="en-US" altLang="zh-CN" sz="2800" dirty="0" smtClean="0">
                <a:solidFill>
                  <a:schemeClr val="bg1">
                    <a:lumMod val="50000"/>
                  </a:schemeClr>
                </a:solidFill>
                <a:latin typeface="黑体" panose="02010609060101010101" pitchFamily="49" charset="-122"/>
                <a:ea typeface="黑体" panose="02010609060101010101" pitchFamily="49" charset="-122"/>
              </a:rPr>
              <a:t>19</a:t>
            </a:r>
            <a:r>
              <a:rPr lang="zh-CN" altLang="en-US" sz="2800" dirty="0" smtClean="0">
                <a:solidFill>
                  <a:schemeClr val="bg1">
                    <a:lumMod val="50000"/>
                  </a:schemeClr>
                </a:solidFill>
                <a:latin typeface="黑体" panose="02010609060101010101" pitchFamily="49" charset="-122"/>
                <a:ea typeface="黑体" panose="02010609060101010101" pitchFamily="49" charset="-122"/>
              </a:rPr>
              <a:t>级</a:t>
            </a:r>
            <a:r>
              <a:rPr lang="en-US" altLang="zh-CN" sz="2800" dirty="0" smtClean="0">
                <a:solidFill>
                  <a:schemeClr val="bg1">
                    <a:lumMod val="50000"/>
                  </a:schemeClr>
                </a:solidFill>
                <a:latin typeface="黑体" panose="02010609060101010101" pitchFamily="49" charset="-122"/>
                <a:ea typeface="黑体" panose="02010609060101010101" pitchFamily="49" charset="-122"/>
              </a:rPr>
              <a:t>-</a:t>
            </a:r>
            <a:r>
              <a:rPr lang="en-US" altLang="zh-CN" sz="2800" dirty="0" smtClean="0">
                <a:solidFill>
                  <a:schemeClr val="bg1">
                    <a:lumMod val="50000"/>
                  </a:schemeClr>
                </a:solidFill>
                <a:latin typeface="黑体" panose="02010609060101010101" pitchFamily="49" charset="-122"/>
                <a:ea typeface="黑体" panose="02010609060101010101" pitchFamily="49" charset="-122"/>
              </a:rPr>
              <a:t>1</a:t>
            </a:r>
            <a:r>
              <a:rPr lang="zh-CN" altLang="en-US" sz="2800" dirty="0" smtClean="0">
                <a:solidFill>
                  <a:schemeClr val="bg1">
                    <a:lumMod val="50000"/>
                  </a:schemeClr>
                </a:solidFill>
                <a:latin typeface="黑体" panose="02010609060101010101" pitchFamily="49" charset="-122"/>
                <a:ea typeface="黑体" panose="02010609060101010101" pitchFamily="49" charset="-122"/>
              </a:rPr>
              <a:t>班（</a:t>
            </a:r>
            <a:r>
              <a:rPr lang="en-US" altLang="zh-CN" sz="2800" dirty="0" smtClean="0">
                <a:solidFill>
                  <a:schemeClr val="bg1">
                    <a:lumMod val="50000"/>
                  </a:schemeClr>
                </a:solidFill>
                <a:latin typeface="黑体" panose="02010609060101010101" pitchFamily="49" charset="-122"/>
                <a:ea typeface="黑体" panose="02010609060101010101" pitchFamily="49" charset="-122"/>
              </a:rPr>
              <a:t>32</a:t>
            </a:r>
            <a:r>
              <a:rPr lang="zh-CN" altLang="en-US" sz="2800" dirty="0" smtClean="0">
                <a:solidFill>
                  <a:schemeClr val="bg1">
                    <a:lumMod val="50000"/>
                  </a:schemeClr>
                </a:solidFill>
                <a:latin typeface="黑体" panose="02010609060101010101" pitchFamily="49" charset="-122"/>
                <a:ea typeface="黑体" panose="02010609060101010101" pitchFamily="49" charset="-122"/>
              </a:rPr>
              <a:t>人</a:t>
            </a:r>
            <a:r>
              <a:rPr lang="zh-CN" altLang="en-US" sz="2800" dirty="0" smtClean="0">
                <a:solidFill>
                  <a:schemeClr val="bg1">
                    <a:lumMod val="50000"/>
                  </a:schemeClr>
                </a:solidFill>
                <a:latin typeface="黑体" panose="02010609060101010101" pitchFamily="49" charset="-122"/>
                <a:ea typeface="黑体" panose="02010609060101010101" pitchFamily="49" charset="-122"/>
              </a:rPr>
              <a:t>）</a:t>
            </a:r>
            <a:endParaRPr lang="zh-CN" altLang="en-US" sz="2800" dirty="0" smtClean="0">
              <a:solidFill>
                <a:schemeClr val="bg1">
                  <a:lumMod val="50000"/>
                </a:schemeClr>
              </a:solidFill>
              <a:latin typeface="黑体" panose="02010609060101010101" pitchFamily="49" charset="-122"/>
              <a:ea typeface="黑体" panose="02010609060101010101" pitchFamily="49" charset="-122"/>
            </a:endParaRPr>
          </a:p>
        </p:txBody>
      </p: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graphicFrame>
        <p:nvGraphicFramePr>
          <p:cNvPr id="2" name="表格 1"/>
          <p:cNvGraphicFramePr/>
          <p:nvPr>
            <p:custDataLst>
              <p:tags r:id="rId3"/>
            </p:custDataLst>
          </p:nvPr>
        </p:nvGraphicFramePr>
        <p:xfrm>
          <a:off x="690880" y="2019300"/>
          <a:ext cx="8608060" cy="5105400"/>
        </p:xfrm>
        <a:graphic>
          <a:graphicData uri="http://schemas.openxmlformats.org/drawingml/2006/table">
            <a:tbl>
              <a:tblPr firstRow="1" bandRow="1">
                <a:tableStyleId>{5C22544A-7EE6-4342-B048-85BDC9FD1C3A}</a:tableStyleId>
              </a:tblPr>
              <a:tblGrid>
                <a:gridCol w="2152015"/>
                <a:gridCol w="2152015"/>
                <a:gridCol w="2152015"/>
                <a:gridCol w="2152015"/>
              </a:tblGrid>
              <a:tr h="425450">
                <a:tc>
                  <a:txBody>
                    <a:bodyPr/>
                    <a:lstStyle/>
                    <a:p>
                      <a:pPr algn="ctr">
                        <a:buNone/>
                      </a:pPr>
                      <a:r>
                        <a:rPr lang="en-US" altLang="zh-CN"/>
                        <a:t>Group </a:t>
                      </a:r>
                      <a:endParaRPr lang="en-US" altLang="zh-CN"/>
                    </a:p>
                  </a:txBody>
                  <a:tcPr/>
                </a:tc>
                <a:tc>
                  <a:txBody>
                    <a:bodyPr/>
                    <a:lstStyle/>
                    <a:p>
                      <a:pPr algn="ctr">
                        <a:buNone/>
                      </a:pPr>
                      <a:r>
                        <a:rPr lang="en-US" altLang="zh-CN"/>
                        <a:t>A</a:t>
                      </a:r>
                      <a:endParaRPr lang="en-US" altLang="zh-CN"/>
                    </a:p>
                  </a:txBody>
                  <a:tcPr/>
                </a:tc>
                <a:tc>
                  <a:txBody>
                    <a:bodyPr/>
                    <a:lstStyle/>
                    <a:p>
                      <a:pPr algn="ctr">
                        <a:buNone/>
                      </a:pPr>
                      <a:r>
                        <a:rPr lang="en-US" altLang="zh-CN"/>
                        <a:t>B</a:t>
                      </a:r>
                      <a:endParaRPr lang="en-US" altLang="zh-CN"/>
                    </a:p>
                  </a:txBody>
                  <a:tcPr/>
                </a:tc>
                <a:tc>
                  <a:txBody>
                    <a:bodyPr/>
                    <a:lstStyle/>
                    <a:p>
                      <a:pPr algn="ctr">
                        <a:buNone/>
                      </a:pPr>
                      <a:r>
                        <a:rPr lang="en-US" altLang="zh-CN"/>
                        <a:t>C</a:t>
                      </a:r>
                      <a:endParaRPr lang="en-US" altLang="zh-CN"/>
                    </a:p>
                  </a:txBody>
                  <a:tcPr/>
                </a:tc>
              </a:tr>
              <a:tr h="425450">
                <a:tc>
                  <a:txBody>
                    <a:bodyPr/>
                    <a:lstStyle/>
                    <a:p>
                      <a:pPr algn="ctr">
                        <a:buNone/>
                      </a:pPr>
                      <a:r>
                        <a:rPr lang="en-US" altLang="zh-CN"/>
                        <a:t>1</a:t>
                      </a:r>
                      <a:endParaRPr lang="en-US" altLang="zh-CN"/>
                    </a:p>
                  </a:txBody>
                  <a:tcPr/>
                </a:tc>
                <a:tc>
                  <a:txBody>
                    <a:bodyPr/>
                    <a:lstStyle/>
                    <a:p>
                      <a:pPr indent="0" algn="ctr">
                        <a:buNone/>
                      </a:pPr>
                      <a:r>
                        <a:rPr lang="zh-CN" sz="2100" b="0">
                          <a:solidFill>
                            <a:srgbClr val="000000"/>
                          </a:solidFill>
                          <a:cs typeface="Calibri" panose="020F0502020204030204" charset="0"/>
                        </a:rPr>
                        <a:t>刘莹</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谢宇诚</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杨宇</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lstStyle/>
                    <a:p>
                      <a:pPr algn="ctr">
                        <a:buNone/>
                      </a:pPr>
                      <a:r>
                        <a:rPr lang="en-US" altLang="zh-CN"/>
                        <a:t>2</a:t>
                      </a:r>
                      <a:endParaRPr lang="en-US" altLang="zh-CN"/>
                    </a:p>
                  </a:txBody>
                  <a:tcPr/>
                </a:tc>
                <a:tc>
                  <a:txBody>
                    <a:bodyPr/>
                    <a:lstStyle/>
                    <a:p>
                      <a:pPr indent="0" algn="ctr">
                        <a:buNone/>
                      </a:pPr>
                      <a:r>
                        <a:rPr lang="zh-CN" sz="2100" b="0">
                          <a:solidFill>
                            <a:srgbClr val="000000"/>
                          </a:solidFill>
                          <a:cs typeface="Calibri" panose="020F0502020204030204" charset="0"/>
                        </a:rPr>
                        <a:t>曾诗涵</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唐逸航</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李潇</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lstStyle/>
                    <a:p>
                      <a:pPr algn="ctr">
                        <a:buNone/>
                      </a:pPr>
                      <a:r>
                        <a:rPr lang="en-US" altLang="zh-CN"/>
                        <a:t>3</a:t>
                      </a:r>
                      <a:endParaRPr lang="en-US" altLang="zh-CN"/>
                    </a:p>
                  </a:txBody>
                  <a:tcPr/>
                </a:tc>
                <a:tc>
                  <a:txBody>
                    <a:bodyPr/>
                    <a:lstStyle/>
                    <a:p>
                      <a:pPr indent="0" algn="ctr">
                        <a:buNone/>
                      </a:pPr>
                      <a:r>
                        <a:rPr lang="zh-CN" sz="2100" b="0">
                          <a:solidFill>
                            <a:srgbClr val="000000"/>
                          </a:solidFill>
                          <a:cs typeface="Calibri" panose="020F0502020204030204" charset="0"/>
                        </a:rPr>
                        <a:t>廖心玥</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陈浩南</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谢中林</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lstStyle/>
                    <a:p>
                      <a:pPr algn="ctr">
                        <a:buNone/>
                      </a:pPr>
                      <a:r>
                        <a:rPr lang="en-US" altLang="zh-CN"/>
                        <a:t>4</a:t>
                      </a:r>
                      <a:endParaRPr lang="en-US" altLang="zh-CN"/>
                    </a:p>
                  </a:txBody>
                  <a:tcPr/>
                </a:tc>
                <a:tc>
                  <a:txBody>
                    <a:bodyPr/>
                    <a:lstStyle/>
                    <a:p>
                      <a:pPr indent="0" algn="ctr">
                        <a:buNone/>
                      </a:pPr>
                      <a:r>
                        <a:rPr lang="zh-CN" sz="2100" b="0">
                          <a:solidFill>
                            <a:srgbClr val="000000"/>
                          </a:solidFill>
                          <a:cs typeface="Calibri" panose="020F0502020204030204" charset="0"/>
                        </a:rPr>
                        <a:t>陈星余</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李泽宽</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陈渝</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lstStyle/>
                    <a:p>
                      <a:pPr algn="ctr">
                        <a:buNone/>
                      </a:pPr>
                      <a:r>
                        <a:rPr lang="en-US" altLang="zh-CN"/>
                        <a:t>5</a:t>
                      </a:r>
                      <a:endParaRPr lang="en-US" altLang="zh-CN"/>
                    </a:p>
                  </a:txBody>
                  <a:tcPr/>
                </a:tc>
                <a:tc>
                  <a:txBody>
                    <a:bodyPr/>
                    <a:lstStyle/>
                    <a:p>
                      <a:pPr indent="0" algn="ctr">
                        <a:buNone/>
                      </a:pPr>
                      <a:r>
                        <a:rPr lang="zh-CN" sz="2100" b="0">
                          <a:solidFill>
                            <a:srgbClr val="000000"/>
                          </a:solidFill>
                          <a:cs typeface="Calibri" panose="020F0502020204030204" charset="0"/>
                        </a:rPr>
                        <a:t>杨婷婷</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邓伟健</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曹津恺</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lstStyle/>
                    <a:p>
                      <a:pPr algn="ctr">
                        <a:buNone/>
                      </a:pPr>
                      <a:r>
                        <a:rPr lang="en-US" altLang="zh-CN"/>
                        <a:t>6</a:t>
                      </a:r>
                      <a:endParaRPr lang="en-US" altLang="zh-CN"/>
                    </a:p>
                  </a:txBody>
                  <a:tcPr/>
                </a:tc>
                <a:tc>
                  <a:txBody>
                    <a:bodyPr/>
                    <a:lstStyle/>
                    <a:p>
                      <a:pPr indent="0" algn="ctr">
                        <a:buNone/>
                      </a:pPr>
                      <a:r>
                        <a:rPr lang="zh-CN" sz="2100" b="0">
                          <a:solidFill>
                            <a:srgbClr val="000000"/>
                          </a:solidFill>
                          <a:cs typeface="Calibri" panose="020F0502020204030204" charset="0"/>
                        </a:rPr>
                        <a:t>邱静怡</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赵泽森</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曾敬之</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lstStyle/>
                    <a:p>
                      <a:pPr algn="ctr">
                        <a:buNone/>
                      </a:pPr>
                      <a:r>
                        <a:rPr lang="en-US" altLang="zh-CN"/>
                        <a:t>7</a:t>
                      </a:r>
                      <a:endParaRPr lang="en-US" altLang="zh-CN"/>
                    </a:p>
                  </a:txBody>
                  <a:tcPr/>
                </a:tc>
                <a:tc>
                  <a:txBody>
                    <a:bodyPr/>
                    <a:lstStyle/>
                    <a:p>
                      <a:pPr indent="0" algn="ctr">
                        <a:buNone/>
                      </a:pPr>
                      <a:r>
                        <a:rPr lang="zh-CN" sz="2100" b="0">
                          <a:solidFill>
                            <a:srgbClr val="000000"/>
                          </a:solidFill>
                          <a:cs typeface="Calibri" panose="020F0502020204030204" charset="0"/>
                        </a:rPr>
                        <a:t>姜智怀</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吴迪</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吴厚涛</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lstStyle/>
                    <a:p>
                      <a:pPr algn="ctr">
                        <a:buNone/>
                      </a:pPr>
                      <a:r>
                        <a:rPr lang="en-US" altLang="zh-CN"/>
                        <a:t>8</a:t>
                      </a:r>
                      <a:endParaRPr lang="en-US" altLang="zh-CN"/>
                    </a:p>
                  </a:txBody>
                  <a:tcPr/>
                </a:tc>
                <a:tc>
                  <a:txBody>
                    <a:bodyPr/>
                    <a:lstStyle/>
                    <a:p>
                      <a:pPr indent="0" algn="ctr">
                        <a:buNone/>
                      </a:pPr>
                      <a:r>
                        <a:rPr lang="zh-CN" sz="2100" b="0">
                          <a:solidFill>
                            <a:srgbClr val="000000"/>
                          </a:solidFill>
                          <a:cs typeface="Calibri" panose="020F0502020204030204" charset="0"/>
                        </a:rPr>
                        <a:t>赵凌博</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罗元章</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杨小飞</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lstStyle/>
                    <a:p>
                      <a:pPr algn="ctr">
                        <a:buNone/>
                      </a:pPr>
                      <a:r>
                        <a:rPr lang="en-US" altLang="zh-CN"/>
                        <a:t>9</a:t>
                      </a:r>
                      <a:endParaRPr lang="en-US" altLang="zh-CN"/>
                    </a:p>
                  </a:txBody>
                  <a:tcPr/>
                </a:tc>
                <a:tc>
                  <a:txBody>
                    <a:bodyPr/>
                    <a:lstStyle/>
                    <a:p>
                      <a:pPr indent="0" algn="ctr">
                        <a:buNone/>
                      </a:pPr>
                      <a:r>
                        <a:rPr lang="zh-CN" sz="2100" b="0">
                          <a:solidFill>
                            <a:srgbClr val="000000"/>
                          </a:solidFill>
                          <a:cs typeface="Calibri" panose="020F0502020204030204" charset="0"/>
                        </a:rPr>
                        <a:t>甘炯文</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刘星麟</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陶实</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lstStyle/>
                    <a:p>
                      <a:pPr algn="ctr">
                        <a:buNone/>
                      </a:pPr>
                      <a:r>
                        <a:rPr lang="en-US" altLang="zh-CN"/>
                        <a:t>10</a:t>
                      </a:r>
                      <a:endParaRPr lang="en-US" altLang="zh-CN"/>
                    </a:p>
                  </a:txBody>
                  <a:tcPr/>
                </a:tc>
                <a:tc>
                  <a:txBody>
                    <a:bodyPr/>
                    <a:lstStyle/>
                    <a:p>
                      <a:pPr indent="0" algn="ctr">
                        <a:buNone/>
                      </a:pPr>
                      <a:r>
                        <a:rPr lang="zh-CN" sz="2100" b="0">
                          <a:solidFill>
                            <a:srgbClr val="000000"/>
                          </a:solidFill>
                          <a:cs typeface="Calibri" panose="020F0502020204030204" charset="0"/>
                        </a:rPr>
                        <a:t>田鸿</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陈骄洋</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lstStyle/>
                    <a:p>
                      <a:pPr indent="0" algn="ctr">
                        <a:buNone/>
                      </a:pPr>
                      <a:r>
                        <a:rPr lang="zh-CN" sz="2100" b="0">
                          <a:solidFill>
                            <a:srgbClr val="000000"/>
                          </a:solidFill>
                          <a:cs typeface="Calibri" panose="020F0502020204030204" charset="0"/>
                        </a:rPr>
                        <a:t>黄思亮</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r>
              <a:tr h="425450">
                <a:tc>
                  <a:txBody>
                    <a:bodyPr/>
                    <a:p>
                      <a:pPr algn="ctr">
                        <a:buNone/>
                      </a:pPr>
                      <a:r>
                        <a:rPr lang="en-US" altLang="zh-CN"/>
                        <a:t>11</a:t>
                      </a:r>
                      <a:endParaRPr lang="en-US" altLang="zh-CN"/>
                    </a:p>
                  </a:txBody>
                  <a:tcPr/>
                </a:tc>
                <a:tc>
                  <a:txBody>
                    <a:bodyPr/>
                    <a:p>
                      <a:pPr indent="0" algn="ctr">
                        <a:buNone/>
                      </a:pPr>
                      <a:r>
                        <a:rPr lang="zh-CN" sz="2100" b="0">
                          <a:solidFill>
                            <a:srgbClr val="000000"/>
                          </a:solidFill>
                          <a:cs typeface="Calibri" panose="020F0502020204030204" charset="0"/>
                        </a:rPr>
                        <a:t>李洋</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p>
                      <a:pPr indent="0" algn="ctr">
                        <a:buNone/>
                      </a:pPr>
                      <a:r>
                        <a:rPr lang="zh-CN" sz="2100" b="0">
                          <a:solidFill>
                            <a:srgbClr val="000000"/>
                          </a:solidFill>
                          <a:cs typeface="Calibri" panose="020F0502020204030204" charset="0"/>
                        </a:rPr>
                        <a:t>刘浩楠</a:t>
                      </a:r>
                      <a:endParaRPr lang="zh-CN" altLang="en-US" sz="2100" b="0">
                        <a:solidFill>
                          <a:srgbClr val="000000"/>
                        </a:solidFill>
                        <a:latin typeface="Calibri" panose="020F0502020204030204" charset="0"/>
                        <a:cs typeface="Calibri" panose="020F0502020204030204" charset="0"/>
                      </a:endParaRPr>
                    </a:p>
                  </a:txBody>
                  <a:tcPr marL="12700" marR="12700" marT="12700" vert="horz" anchor="b"/>
                </a:tc>
                <a:tc>
                  <a:txBody>
                    <a:bodyPr/>
                    <a:p>
                      <a:pPr algn="ctr">
                        <a:buNone/>
                      </a:pPr>
                      <a:endParaRPr lang="zh-CN" altLang="en-US" sz="2100"/>
                    </a:p>
                  </a:txBody>
                  <a:tcPr>
                    <a:noFill/>
                  </a:tcPr>
                </a:tc>
              </a:tr>
            </a:tbl>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04635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19306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altLang="zh-CN" sz="2600" b="1" dirty="0">
                <a:solidFill>
                  <a:schemeClr val="bg1"/>
                </a:solidFill>
                <a:latin typeface="黑体" panose="02010609060101010101" pitchFamily="49" charset="-122"/>
                <a:ea typeface="黑体" panose="02010609060101010101" pitchFamily="49" charset="-122"/>
              </a:rPr>
              <a:t>3</a:t>
            </a:r>
            <a:endParaRPr lang="en-US" altLang="zh-CN"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136650"/>
            <a:ext cx="3750310"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You</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a:p>
            <a:pPr algn="l"/>
            <a:r>
              <a:rPr lang="zh-CN" altLang="en-US" sz="2800" dirty="0" smtClean="0">
                <a:solidFill>
                  <a:schemeClr val="bg1">
                    <a:lumMod val="50000"/>
                  </a:schemeClr>
                </a:solidFill>
                <a:latin typeface="黑体" panose="02010609060101010101" pitchFamily="49" charset="-122"/>
                <a:ea typeface="黑体" panose="02010609060101010101" pitchFamily="49" charset="-122"/>
              </a:rPr>
              <a:t>英软</a:t>
            </a:r>
            <a:r>
              <a:rPr lang="en-US" altLang="zh-CN" sz="2800" dirty="0" smtClean="0">
                <a:solidFill>
                  <a:schemeClr val="bg1">
                    <a:lumMod val="50000"/>
                  </a:schemeClr>
                </a:solidFill>
                <a:latin typeface="黑体" panose="02010609060101010101" pitchFamily="49" charset="-122"/>
                <a:ea typeface="黑体" panose="02010609060101010101" pitchFamily="49" charset="-122"/>
              </a:rPr>
              <a:t>19</a:t>
            </a:r>
            <a:r>
              <a:rPr lang="zh-CN" altLang="en-US" sz="2800" dirty="0" smtClean="0">
                <a:solidFill>
                  <a:schemeClr val="bg1">
                    <a:lumMod val="50000"/>
                  </a:schemeClr>
                </a:solidFill>
                <a:latin typeface="黑体" panose="02010609060101010101" pitchFamily="49" charset="-122"/>
                <a:ea typeface="黑体" panose="02010609060101010101" pitchFamily="49" charset="-122"/>
              </a:rPr>
              <a:t>级</a:t>
            </a:r>
            <a:r>
              <a:rPr lang="en-US" altLang="zh-CN" sz="2800" dirty="0" smtClean="0">
                <a:solidFill>
                  <a:schemeClr val="bg1">
                    <a:lumMod val="50000"/>
                  </a:schemeClr>
                </a:solidFill>
                <a:latin typeface="黑体" panose="02010609060101010101" pitchFamily="49" charset="-122"/>
                <a:ea typeface="黑体" panose="02010609060101010101" pitchFamily="49" charset="-122"/>
              </a:rPr>
              <a:t>-2</a:t>
            </a:r>
            <a:r>
              <a:rPr lang="zh-CN" altLang="en-US" sz="2800" dirty="0" smtClean="0">
                <a:solidFill>
                  <a:schemeClr val="bg1">
                    <a:lumMod val="50000"/>
                  </a:schemeClr>
                </a:solidFill>
                <a:latin typeface="黑体" panose="02010609060101010101" pitchFamily="49" charset="-122"/>
                <a:ea typeface="黑体" panose="02010609060101010101" pitchFamily="49" charset="-122"/>
              </a:rPr>
              <a:t>班（</a:t>
            </a:r>
            <a:r>
              <a:rPr lang="en-US" altLang="zh-CN" sz="2800" dirty="0" smtClean="0">
                <a:solidFill>
                  <a:schemeClr val="bg1">
                    <a:lumMod val="50000"/>
                  </a:schemeClr>
                </a:solidFill>
                <a:latin typeface="黑体" panose="02010609060101010101" pitchFamily="49" charset="-122"/>
                <a:ea typeface="黑体" panose="02010609060101010101" pitchFamily="49" charset="-122"/>
              </a:rPr>
              <a:t>31</a:t>
            </a:r>
            <a:r>
              <a:rPr lang="zh-CN" altLang="en-US" sz="2800" dirty="0" smtClean="0">
                <a:solidFill>
                  <a:schemeClr val="bg1">
                    <a:lumMod val="50000"/>
                  </a:schemeClr>
                </a:solidFill>
                <a:latin typeface="黑体" panose="02010609060101010101" pitchFamily="49" charset="-122"/>
                <a:ea typeface="黑体" panose="02010609060101010101" pitchFamily="49" charset="-122"/>
              </a:rPr>
              <a:t>人</a:t>
            </a:r>
            <a:r>
              <a:rPr lang="zh-CN" altLang="en-US" sz="2800" dirty="0" smtClean="0">
                <a:solidFill>
                  <a:schemeClr val="bg1">
                    <a:lumMod val="50000"/>
                  </a:schemeClr>
                </a:solidFill>
                <a:latin typeface="黑体" panose="02010609060101010101" pitchFamily="49" charset="-122"/>
                <a:ea typeface="黑体" panose="02010609060101010101" pitchFamily="49" charset="-122"/>
              </a:rPr>
              <a:t>）</a:t>
            </a:r>
            <a:endParaRPr lang="zh-CN" altLang="en-US" sz="2800" dirty="0" smtClean="0">
              <a:solidFill>
                <a:schemeClr val="bg1">
                  <a:lumMod val="50000"/>
                </a:schemeClr>
              </a:solidFill>
              <a:latin typeface="黑体" panose="02010609060101010101" pitchFamily="49" charset="-122"/>
              <a:ea typeface="黑体" panose="02010609060101010101" pitchFamily="49" charset="-122"/>
            </a:endParaRPr>
          </a:p>
        </p:txBody>
      </p: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graphicFrame>
        <p:nvGraphicFramePr>
          <p:cNvPr id="2" name="表格 1"/>
          <p:cNvGraphicFramePr/>
          <p:nvPr>
            <p:custDataLst>
              <p:tags r:id="rId3"/>
            </p:custDataLst>
          </p:nvPr>
        </p:nvGraphicFramePr>
        <p:xfrm>
          <a:off x="690880" y="2019300"/>
          <a:ext cx="8608060" cy="5114925"/>
        </p:xfrm>
        <a:graphic>
          <a:graphicData uri="http://schemas.openxmlformats.org/drawingml/2006/table">
            <a:tbl>
              <a:tblPr firstRow="1" bandRow="1">
                <a:tableStyleId>{5C22544A-7EE6-4342-B048-85BDC9FD1C3A}</a:tableStyleId>
              </a:tblPr>
              <a:tblGrid>
                <a:gridCol w="2152015"/>
                <a:gridCol w="2152015"/>
                <a:gridCol w="2152015"/>
                <a:gridCol w="2152015"/>
              </a:tblGrid>
              <a:tr h="425450">
                <a:tc>
                  <a:txBody>
                    <a:bodyPr/>
                    <a:lstStyle/>
                    <a:p>
                      <a:pPr algn="ctr">
                        <a:buNone/>
                      </a:pPr>
                      <a:r>
                        <a:rPr lang="en-US" altLang="zh-CN"/>
                        <a:t>Group </a:t>
                      </a:r>
                      <a:endParaRPr lang="en-US" altLang="zh-CN"/>
                    </a:p>
                  </a:txBody>
                  <a:tcPr/>
                </a:tc>
                <a:tc>
                  <a:txBody>
                    <a:bodyPr/>
                    <a:lstStyle/>
                    <a:p>
                      <a:pPr algn="ctr">
                        <a:buNone/>
                      </a:pPr>
                      <a:r>
                        <a:rPr lang="en-US" altLang="zh-CN"/>
                        <a:t>A</a:t>
                      </a:r>
                      <a:endParaRPr lang="en-US" altLang="zh-CN"/>
                    </a:p>
                  </a:txBody>
                  <a:tcPr/>
                </a:tc>
                <a:tc>
                  <a:txBody>
                    <a:bodyPr/>
                    <a:lstStyle/>
                    <a:p>
                      <a:pPr algn="ctr">
                        <a:buNone/>
                      </a:pPr>
                      <a:r>
                        <a:rPr lang="en-US" altLang="zh-CN"/>
                        <a:t>B</a:t>
                      </a:r>
                      <a:endParaRPr lang="en-US" altLang="zh-CN"/>
                    </a:p>
                  </a:txBody>
                  <a:tcPr/>
                </a:tc>
                <a:tc>
                  <a:txBody>
                    <a:bodyPr/>
                    <a:lstStyle/>
                    <a:p>
                      <a:pPr algn="ctr">
                        <a:buNone/>
                      </a:pPr>
                      <a:r>
                        <a:rPr lang="en-US" altLang="zh-CN"/>
                        <a:t>C</a:t>
                      </a:r>
                      <a:endParaRPr lang="en-US" altLang="zh-CN"/>
                    </a:p>
                  </a:txBody>
                  <a:tcPr/>
                </a:tc>
              </a:tr>
              <a:tr h="425450">
                <a:tc>
                  <a:txBody>
                    <a:bodyPr/>
                    <a:lstStyle/>
                    <a:p>
                      <a:pPr algn="ctr">
                        <a:buNone/>
                      </a:pPr>
                      <a:r>
                        <a:rPr lang="en-US" altLang="zh-CN"/>
                        <a:t>1</a:t>
                      </a:r>
                      <a:endParaRPr lang="en-US" altLang="zh-CN"/>
                    </a:p>
                  </a:txBody>
                  <a:tcPr/>
                </a:tc>
                <a:tc>
                  <a:txBody>
                    <a:bodyPr/>
                    <a:lstStyle/>
                    <a:p>
                      <a:pPr algn="ctr">
                        <a:buClrTx/>
                        <a:buSzTx/>
                        <a:buFontTx/>
                        <a:buNone/>
                      </a:pPr>
                      <a:r>
                        <a:rPr lang="zh-CN" sz="2100" b="0">
                          <a:solidFill>
                            <a:srgbClr val="000000"/>
                          </a:solidFill>
                          <a:cs typeface="Calibri" panose="020F0502020204030204" charset="0"/>
                        </a:rPr>
                        <a:t>谢鑫</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何阳</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潘重瑜</a:t>
                      </a:r>
                      <a:endParaRPr lang="zh-CN" sz="2100" b="0">
                        <a:solidFill>
                          <a:srgbClr val="000000"/>
                        </a:solidFill>
                        <a:cs typeface="Calibri" panose="020F0502020204030204" charset="0"/>
                      </a:endParaRPr>
                    </a:p>
                  </a:txBody>
                  <a:tcPr marL="12700" marR="12700" marT="12700" vert="horz" anchor="b"/>
                </a:tc>
              </a:tr>
              <a:tr h="425450">
                <a:tc>
                  <a:txBody>
                    <a:bodyPr/>
                    <a:lstStyle/>
                    <a:p>
                      <a:pPr algn="ctr">
                        <a:buNone/>
                      </a:pPr>
                      <a:r>
                        <a:rPr lang="en-US" altLang="zh-CN"/>
                        <a:t>2</a:t>
                      </a:r>
                      <a:endParaRPr lang="en-US" altLang="zh-CN"/>
                    </a:p>
                  </a:txBody>
                  <a:tcPr/>
                </a:tc>
                <a:tc>
                  <a:txBody>
                    <a:bodyPr/>
                    <a:lstStyle/>
                    <a:p>
                      <a:pPr algn="ctr">
                        <a:buClrTx/>
                        <a:buSzTx/>
                        <a:buFontTx/>
                        <a:buNone/>
                      </a:pPr>
                      <a:r>
                        <a:rPr lang="zh-CN" sz="2100" b="0">
                          <a:solidFill>
                            <a:srgbClr val="000000"/>
                          </a:solidFill>
                          <a:cs typeface="Calibri" panose="020F0502020204030204" charset="0"/>
                        </a:rPr>
                        <a:t>赵蕾蕾</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梁晨诞</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吕卓林</a:t>
                      </a:r>
                      <a:endParaRPr lang="zh-CN" sz="2100" b="0">
                        <a:solidFill>
                          <a:srgbClr val="000000"/>
                        </a:solidFill>
                        <a:cs typeface="Calibri" panose="020F0502020204030204" charset="0"/>
                      </a:endParaRPr>
                    </a:p>
                  </a:txBody>
                  <a:tcPr marL="12700" marR="12700" marT="12700" vert="horz" anchor="b"/>
                </a:tc>
              </a:tr>
              <a:tr h="425450">
                <a:tc>
                  <a:txBody>
                    <a:bodyPr/>
                    <a:lstStyle/>
                    <a:p>
                      <a:pPr algn="ctr">
                        <a:buNone/>
                      </a:pPr>
                      <a:r>
                        <a:rPr lang="en-US" altLang="zh-CN"/>
                        <a:t>3</a:t>
                      </a:r>
                      <a:endParaRPr lang="en-US" altLang="zh-CN"/>
                    </a:p>
                  </a:txBody>
                  <a:tcPr/>
                </a:tc>
                <a:tc>
                  <a:txBody>
                    <a:bodyPr/>
                    <a:lstStyle/>
                    <a:p>
                      <a:pPr algn="ctr">
                        <a:buClrTx/>
                        <a:buSzTx/>
                        <a:buFontTx/>
                        <a:buNone/>
                      </a:pPr>
                      <a:r>
                        <a:rPr lang="zh-CN" sz="2100" b="0">
                          <a:solidFill>
                            <a:srgbClr val="000000"/>
                          </a:solidFill>
                          <a:cs typeface="Calibri" panose="020F0502020204030204" charset="0"/>
                        </a:rPr>
                        <a:t>傅益佳</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温朋坤</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王伟</a:t>
                      </a:r>
                      <a:endParaRPr lang="zh-CN" sz="2100" b="0">
                        <a:solidFill>
                          <a:srgbClr val="000000"/>
                        </a:solidFill>
                        <a:cs typeface="Calibri" panose="020F0502020204030204" charset="0"/>
                      </a:endParaRPr>
                    </a:p>
                  </a:txBody>
                  <a:tcPr marL="12700" marR="12700" marT="12700" vert="horz" anchor="b"/>
                </a:tc>
              </a:tr>
              <a:tr h="425450">
                <a:tc>
                  <a:txBody>
                    <a:bodyPr/>
                    <a:lstStyle/>
                    <a:p>
                      <a:pPr algn="ctr">
                        <a:buNone/>
                      </a:pPr>
                      <a:r>
                        <a:rPr lang="en-US" altLang="zh-CN"/>
                        <a:t>4</a:t>
                      </a:r>
                      <a:endParaRPr lang="en-US" altLang="zh-CN"/>
                    </a:p>
                  </a:txBody>
                  <a:tcPr/>
                </a:tc>
                <a:tc>
                  <a:txBody>
                    <a:bodyPr/>
                    <a:lstStyle/>
                    <a:p>
                      <a:pPr algn="ctr">
                        <a:buClrTx/>
                        <a:buSzTx/>
                        <a:buFontTx/>
                        <a:buNone/>
                      </a:pPr>
                      <a:r>
                        <a:rPr lang="zh-CN" sz="2100" b="0">
                          <a:solidFill>
                            <a:srgbClr val="000000"/>
                          </a:solidFill>
                          <a:cs typeface="Calibri" panose="020F0502020204030204" charset="0"/>
                        </a:rPr>
                        <a:t>刘娜</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黄伟哲</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汪礼潇</a:t>
                      </a:r>
                      <a:endParaRPr lang="zh-CN" sz="2100" b="0">
                        <a:solidFill>
                          <a:srgbClr val="000000"/>
                        </a:solidFill>
                        <a:cs typeface="Calibri" panose="020F0502020204030204" charset="0"/>
                      </a:endParaRPr>
                    </a:p>
                  </a:txBody>
                  <a:tcPr marL="12700" marR="12700" marT="12700" vert="horz" anchor="b"/>
                </a:tc>
              </a:tr>
              <a:tr h="425450">
                <a:tc>
                  <a:txBody>
                    <a:bodyPr/>
                    <a:lstStyle/>
                    <a:p>
                      <a:pPr algn="ctr">
                        <a:buNone/>
                      </a:pPr>
                      <a:r>
                        <a:rPr lang="en-US" altLang="zh-CN"/>
                        <a:t>5</a:t>
                      </a:r>
                      <a:endParaRPr lang="en-US" altLang="zh-CN"/>
                    </a:p>
                  </a:txBody>
                  <a:tcPr/>
                </a:tc>
                <a:tc>
                  <a:txBody>
                    <a:bodyPr/>
                    <a:lstStyle/>
                    <a:p>
                      <a:pPr algn="ctr">
                        <a:buClrTx/>
                        <a:buSzTx/>
                        <a:buFontTx/>
                        <a:buNone/>
                      </a:pPr>
                      <a:r>
                        <a:rPr lang="zh-CN" sz="2100" b="0">
                          <a:solidFill>
                            <a:srgbClr val="000000"/>
                          </a:solidFill>
                          <a:cs typeface="Calibri" panose="020F0502020204030204" charset="0"/>
                        </a:rPr>
                        <a:t>倪世慧</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魏国智</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叶睿康</a:t>
                      </a:r>
                      <a:endParaRPr lang="zh-CN" sz="2100" b="0">
                        <a:solidFill>
                          <a:srgbClr val="000000"/>
                        </a:solidFill>
                        <a:cs typeface="Calibri" panose="020F0502020204030204" charset="0"/>
                      </a:endParaRPr>
                    </a:p>
                  </a:txBody>
                  <a:tcPr marL="12700" marR="12700" marT="12700" vert="horz" anchor="b"/>
                </a:tc>
              </a:tr>
              <a:tr h="425450">
                <a:tc>
                  <a:txBody>
                    <a:bodyPr/>
                    <a:lstStyle/>
                    <a:p>
                      <a:pPr algn="ctr">
                        <a:buNone/>
                      </a:pPr>
                      <a:r>
                        <a:rPr lang="en-US" altLang="zh-CN"/>
                        <a:t>6</a:t>
                      </a:r>
                      <a:endParaRPr lang="en-US" altLang="zh-CN"/>
                    </a:p>
                  </a:txBody>
                  <a:tcPr/>
                </a:tc>
                <a:tc>
                  <a:txBody>
                    <a:bodyPr/>
                    <a:lstStyle/>
                    <a:p>
                      <a:pPr algn="ctr">
                        <a:buClrTx/>
                        <a:buSzTx/>
                        <a:buFontTx/>
                        <a:buNone/>
                      </a:pPr>
                      <a:r>
                        <a:rPr lang="zh-CN" sz="2100" b="0">
                          <a:solidFill>
                            <a:srgbClr val="000000"/>
                          </a:solidFill>
                          <a:cs typeface="Calibri" panose="020F0502020204030204" charset="0"/>
                        </a:rPr>
                        <a:t>杨悦</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张鹏展</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李东明</a:t>
                      </a:r>
                      <a:endParaRPr lang="zh-CN" sz="2100" b="0">
                        <a:solidFill>
                          <a:srgbClr val="000000"/>
                        </a:solidFill>
                        <a:cs typeface="Calibri" panose="020F0502020204030204" charset="0"/>
                      </a:endParaRPr>
                    </a:p>
                  </a:txBody>
                  <a:tcPr marL="12700" marR="12700" marT="12700" vert="horz" anchor="b"/>
                </a:tc>
              </a:tr>
              <a:tr h="425450">
                <a:tc>
                  <a:txBody>
                    <a:bodyPr/>
                    <a:lstStyle/>
                    <a:p>
                      <a:pPr algn="ctr">
                        <a:buNone/>
                      </a:pPr>
                      <a:r>
                        <a:rPr lang="en-US" altLang="zh-CN"/>
                        <a:t>7</a:t>
                      </a:r>
                      <a:endParaRPr lang="en-US" altLang="zh-CN"/>
                    </a:p>
                  </a:txBody>
                  <a:tcPr/>
                </a:tc>
                <a:tc>
                  <a:txBody>
                    <a:bodyPr/>
                    <a:lstStyle/>
                    <a:p>
                      <a:pPr algn="ctr">
                        <a:buClrTx/>
                        <a:buSzTx/>
                        <a:buFontTx/>
                        <a:buNone/>
                      </a:pPr>
                      <a:r>
                        <a:rPr lang="zh-CN" sz="2100" b="0">
                          <a:solidFill>
                            <a:srgbClr val="000000"/>
                          </a:solidFill>
                          <a:cs typeface="Calibri" panose="020F0502020204030204" charset="0"/>
                        </a:rPr>
                        <a:t>涂嘉玥</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晏正逢</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陈章</a:t>
                      </a:r>
                      <a:endParaRPr lang="zh-CN" sz="2100" b="0">
                        <a:solidFill>
                          <a:srgbClr val="000000"/>
                        </a:solidFill>
                        <a:cs typeface="Calibri" panose="020F0502020204030204" charset="0"/>
                      </a:endParaRPr>
                    </a:p>
                  </a:txBody>
                  <a:tcPr marL="12700" marR="12700" marT="12700" vert="horz" anchor="b"/>
                </a:tc>
              </a:tr>
              <a:tr h="425450">
                <a:tc>
                  <a:txBody>
                    <a:bodyPr/>
                    <a:lstStyle/>
                    <a:p>
                      <a:pPr algn="ctr">
                        <a:buNone/>
                      </a:pPr>
                      <a:r>
                        <a:rPr lang="en-US" altLang="zh-CN"/>
                        <a:t>8</a:t>
                      </a:r>
                      <a:endParaRPr lang="en-US" altLang="zh-CN"/>
                    </a:p>
                  </a:txBody>
                  <a:tcPr/>
                </a:tc>
                <a:tc>
                  <a:txBody>
                    <a:bodyPr/>
                    <a:lstStyle/>
                    <a:p>
                      <a:pPr algn="ctr">
                        <a:buClrTx/>
                        <a:buSzTx/>
                        <a:buFontTx/>
                        <a:buNone/>
                      </a:pPr>
                      <a:r>
                        <a:rPr lang="zh-CN" sz="2100" b="0">
                          <a:solidFill>
                            <a:srgbClr val="000000"/>
                          </a:solidFill>
                          <a:cs typeface="Calibri" panose="020F0502020204030204" charset="0"/>
                        </a:rPr>
                        <a:t>金洺如</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何耀</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向浩源</a:t>
                      </a:r>
                      <a:endParaRPr lang="zh-CN" sz="2100" b="0">
                        <a:solidFill>
                          <a:srgbClr val="000000"/>
                        </a:solidFill>
                        <a:cs typeface="Calibri" panose="020F0502020204030204" charset="0"/>
                      </a:endParaRPr>
                    </a:p>
                  </a:txBody>
                  <a:tcPr marL="12700" marR="12700" marT="12700" vert="horz" anchor="b"/>
                </a:tc>
              </a:tr>
              <a:tr h="425450">
                <a:tc>
                  <a:txBody>
                    <a:bodyPr/>
                    <a:lstStyle/>
                    <a:p>
                      <a:pPr algn="ctr">
                        <a:buNone/>
                      </a:pPr>
                      <a:r>
                        <a:rPr lang="en-US" altLang="zh-CN"/>
                        <a:t>9</a:t>
                      </a:r>
                      <a:endParaRPr lang="en-US" altLang="zh-CN"/>
                    </a:p>
                  </a:txBody>
                  <a:tcPr/>
                </a:tc>
                <a:tc>
                  <a:txBody>
                    <a:bodyPr/>
                    <a:lstStyle/>
                    <a:p>
                      <a:pPr algn="ctr">
                        <a:buClrTx/>
                        <a:buSzTx/>
                        <a:buFontTx/>
                        <a:buNone/>
                      </a:pPr>
                      <a:r>
                        <a:rPr lang="zh-CN" sz="2100" b="0">
                          <a:solidFill>
                            <a:srgbClr val="000000"/>
                          </a:solidFill>
                          <a:cs typeface="Calibri" panose="020F0502020204030204" charset="0"/>
                        </a:rPr>
                        <a:t>柳永华</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徐强</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赵中圣</a:t>
                      </a:r>
                      <a:endParaRPr lang="zh-CN" sz="2100" b="0">
                        <a:solidFill>
                          <a:srgbClr val="000000"/>
                        </a:solidFill>
                        <a:cs typeface="Calibri" panose="020F0502020204030204" charset="0"/>
                      </a:endParaRPr>
                    </a:p>
                  </a:txBody>
                  <a:tcPr marL="12700" marR="12700" marT="12700" vert="horz" anchor="b"/>
                </a:tc>
              </a:tr>
              <a:tr h="434975">
                <a:tc rowSpan="2">
                  <a:txBody>
                    <a:bodyPr/>
                    <a:lstStyle/>
                    <a:p>
                      <a:pPr algn="ctr">
                        <a:buNone/>
                      </a:pPr>
                      <a:r>
                        <a:rPr lang="en-US" altLang="zh-CN"/>
                        <a:t>10</a:t>
                      </a:r>
                      <a:endParaRPr lang="en-US" altLang="zh-CN"/>
                    </a:p>
                  </a:txBody>
                  <a:tcPr anchor="ctr" anchorCtr="0"/>
                </a:tc>
                <a:tc>
                  <a:txBody>
                    <a:bodyPr/>
                    <a:lstStyle/>
                    <a:p>
                      <a:pPr algn="ctr">
                        <a:buClrTx/>
                        <a:buSzTx/>
                        <a:buFontTx/>
                        <a:buNone/>
                      </a:pPr>
                      <a:r>
                        <a:rPr lang="zh-CN" sz="2100" b="0">
                          <a:solidFill>
                            <a:srgbClr val="000000"/>
                          </a:solidFill>
                          <a:cs typeface="Calibri" panose="020F0502020204030204" charset="0"/>
                        </a:rPr>
                        <a:t>江浩嵩</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b="0">
                          <a:solidFill>
                            <a:srgbClr val="000000"/>
                          </a:solidFill>
                          <a:cs typeface="Calibri" panose="020F0502020204030204" charset="0"/>
                        </a:rPr>
                        <a:t>左敬源</a:t>
                      </a:r>
                      <a:endParaRPr lang="zh-CN" sz="2100" b="0">
                        <a:solidFill>
                          <a:srgbClr val="000000"/>
                        </a:solidFill>
                        <a:cs typeface="Calibri" panose="020F0502020204030204" charset="0"/>
                      </a:endParaRPr>
                    </a:p>
                  </a:txBody>
                  <a:tcPr marL="12700" marR="12700" marT="12700" vert="horz" anchor="b"/>
                </a:tc>
                <a:tc>
                  <a:txBody>
                    <a:bodyPr/>
                    <a:lstStyle/>
                    <a:p>
                      <a:pPr algn="ctr">
                        <a:buClrTx/>
                        <a:buSzTx/>
                        <a:buFontTx/>
                        <a:buNone/>
                      </a:pPr>
                      <a:r>
                        <a:rPr lang="zh-CN" sz="2100">
                          <a:solidFill>
                            <a:srgbClr val="000000"/>
                          </a:solidFill>
                          <a:cs typeface="Calibri" panose="020F0502020204030204" charset="0"/>
                          <a:sym typeface="+mn-ea"/>
                        </a:rPr>
                        <a:t>陈俊瀚</a:t>
                      </a:r>
                      <a:endParaRPr lang="zh-CN">
                        <a:solidFill>
                          <a:srgbClr val="000000"/>
                        </a:solidFill>
                        <a:cs typeface="Calibri" panose="020F0502020204030204" charset="0"/>
                      </a:endParaRPr>
                    </a:p>
                  </a:txBody>
                  <a:tcPr/>
                </a:tc>
              </a:tr>
              <a:tr h="425450">
                <a:tc vMerge="1">
                  <a:tcPr/>
                </a:tc>
                <a:tc>
                  <a:txBody>
                    <a:bodyPr/>
                    <a:p>
                      <a:pPr algn="ctr">
                        <a:buClrTx/>
                        <a:buSzTx/>
                        <a:buFontTx/>
                        <a:buNone/>
                      </a:pPr>
                      <a:r>
                        <a:rPr lang="zh-CN" sz="2100" b="0">
                          <a:solidFill>
                            <a:srgbClr val="000000"/>
                          </a:solidFill>
                          <a:cs typeface="Calibri" panose="020F0502020204030204" charset="0"/>
                        </a:rPr>
                        <a:t>杨云松</a:t>
                      </a:r>
                      <a:endParaRPr lang="zh-CN" sz="2100" b="0">
                        <a:solidFill>
                          <a:srgbClr val="000000"/>
                        </a:solidFill>
                        <a:cs typeface="Calibri" panose="020F0502020204030204" charset="0"/>
                      </a:endParaRPr>
                    </a:p>
                  </a:txBody>
                  <a:tcPr marL="12700" marR="12700" marT="12700" vert="horz" anchor="b"/>
                </a:tc>
                <a:tc>
                  <a:txBody>
                    <a:bodyPr/>
                    <a:p>
                      <a:pPr algn="ctr">
                        <a:buClrTx/>
                        <a:buSzTx/>
                        <a:buFontTx/>
                        <a:buNone/>
                      </a:pPr>
                      <a:endParaRPr lang="zh-CN" sz="2100" b="0">
                        <a:solidFill>
                          <a:srgbClr val="000000"/>
                        </a:solidFill>
                        <a:cs typeface="Calibri" panose="020F0502020204030204" charset="0"/>
                      </a:endParaRPr>
                    </a:p>
                  </a:txBody>
                  <a:tcPr marL="12700" marR="12700" marT="12700" vert="horz" anchor="b">
                    <a:noFill/>
                  </a:tcPr>
                </a:tc>
                <a:tc>
                  <a:txBody>
                    <a:bodyPr/>
                    <a:p>
                      <a:pPr algn="ctr">
                        <a:buClrTx/>
                        <a:buSzTx/>
                        <a:buFontTx/>
                        <a:buNone/>
                      </a:pPr>
                      <a:endParaRPr lang="zh-CN">
                        <a:solidFill>
                          <a:srgbClr val="000000"/>
                        </a:solidFill>
                        <a:cs typeface="Calibri" panose="020F0502020204030204" charset="0"/>
                      </a:endParaRPr>
                    </a:p>
                  </a:txBody>
                  <a:tcPr>
                    <a:noFill/>
                  </a:tcP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974596"/>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121311"/>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4</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064895"/>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To Do List</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文本框 1"/>
          <p:cNvSpPr txBox="1"/>
          <p:nvPr/>
        </p:nvSpPr>
        <p:spPr>
          <a:xfrm>
            <a:off x="641350" y="1734185"/>
            <a:ext cx="10001885" cy="5605780"/>
          </a:xfrm>
          <a:prstGeom prst="rect">
            <a:avLst/>
          </a:prstGeom>
          <a:noFill/>
        </p:spPr>
        <p:txBody>
          <a:bodyPr wrap="square" rtlCol="0">
            <a:spAutoFit/>
          </a:bodyPr>
          <a:p>
            <a:pPr indent="-457200" algn="l">
              <a:lnSpc>
                <a:spcPts val="4300"/>
              </a:lnSpc>
              <a:buClrTx/>
              <a:buSzPct val="70000"/>
              <a:buFont typeface="Wingdings" panose="05000000000000000000" charset="0"/>
              <a:buChar char="o"/>
            </a:pPr>
            <a:r>
              <a:rPr lang="en-US" altLang="zh-CN" sz="2800"/>
              <a:t>Be familiar with APP/WEB:</a:t>
            </a:r>
            <a:endParaRPr lang="en-US" altLang="zh-CN" sz="2800"/>
          </a:p>
          <a:p>
            <a:pPr lvl="2" indent="-457200" algn="l">
              <a:lnSpc>
                <a:spcPts val="4300"/>
              </a:lnSpc>
              <a:buClrTx/>
              <a:buSzPct val="70000"/>
              <a:buFont typeface="Arial" panose="020B0604020202020204" pitchFamily="34" charset="0"/>
              <a:buChar char="•"/>
            </a:pPr>
            <a:r>
              <a:rPr lang="en-US" altLang="zh-CN" sz="2800"/>
              <a:t>Download/Favorite</a:t>
            </a:r>
            <a:endParaRPr lang="en-US" altLang="zh-CN" sz="2800"/>
          </a:p>
          <a:p>
            <a:pPr lvl="2" indent="-457200" algn="l">
              <a:lnSpc>
                <a:spcPts val="4300"/>
              </a:lnSpc>
              <a:buClrTx/>
              <a:buSzPct val="70000"/>
              <a:buFont typeface="Arial" panose="020B0604020202020204" pitchFamily="34" charset="0"/>
              <a:buChar char="•"/>
            </a:pPr>
            <a:r>
              <a:rPr lang="en-US" altLang="zh-CN" sz="2800"/>
              <a:t>Register </a:t>
            </a:r>
            <a:endParaRPr lang="en-US" altLang="zh-CN" sz="2800"/>
          </a:p>
          <a:p>
            <a:pPr lvl="2" indent="-457200" algn="l">
              <a:lnSpc>
                <a:spcPts val="4300"/>
              </a:lnSpc>
              <a:buClrTx/>
              <a:buSzPct val="70000"/>
              <a:buFont typeface="Arial" panose="020B0604020202020204" pitchFamily="34" charset="0"/>
              <a:buChar char="•"/>
            </a:pPr>
            <a:r>
              <a:rPr lang="en-US" altLang="zh-CN" sz="2800"/>
              <a:t>Join the class/group</a:t>
            </a:r>
            <a:endParaRPr lang="en-US" altLang="zh-CN" sz="2800"/>
          </a:p>
          <a:p>
            <a:pPr marL="0" lvl="1" indent="-457200" algn="l">
              <a:lnSpc>
                <a:spcPts val="4300"/>
              </a:lnSpc>
              <a:buClrTx/>
              <a:buSzPct val="70000"/>
              <a:buFont typeface="Wingdings" panose="05000000000000000000" charset="0"/>
              <a:buChar char="o"/>
            </a:pPr>
            <a:r>
              <a:rPr lang="en-US" altLang="zh-CN" sz="2800"/>
              <a:t>Self-study</a:t>
            </a:r>
            <a:endParaRPr lang="en-US" altLang="zh-CN" sz="2800"/>
          </a:p>
          <a:p>
            <a:pPr lvl="2" indent="-457200" algn="l">
              <a:lnSpc>
                <a:spcPts val="4300"/>
              </a:lnSpc>
              <a:buClrTx/>
              <a:buSzPct val="70000"/>
              <a:buFont typeface="Arial" panose="020B0604020202020204" pitchFamily="34" charset="0"/>
              <a:buChar char="•"/>
            </a:pPr>
            <a:r>
              <a:rPr lang="en-US" altLang="zh-CN" sz="2800"/>
              <a:t>Textbook: Part 1, Chapter 1-2</a:t>
            </a:r>
            <a:endParaRPr lang="en-US" altLang="zh-CN" sz="2800"/>
          </a:p>
          <a:p>
            <a:pPr lvl="2" indent="-457200" algn="l">
              <a:lnSpc>
                <a:spcPts val="4300"/>
              </a:lnSpc>
              <a:buClrTx/>
              <a:buSzPct val="70000"/>
              <a:buFont typeface="Arial" panose="020B0604020202020204" pitchFamily="34" charset="0"/>
              <a:buChar char="•"/>
            </a:pPr>
            <a:r>
              <a:rPr lang="en-US" altLang="zh-CN" sz="2800"/>
              <a:t>Watch the video/lecture on MOOC - Week 1</a:t>
            </a:r>
            <a:endParaRPr lang="en-US" altLang="zh-CN" sz="2800"/>
          </a:p>
          <a:p>
            <a:pPr lvl="2" indent="-457200" algn="l">
              <a:lnSpc>
                <a:spcPts val="4300"/>
              </a:lnSpc>
              <a:buClrTx/>
              <a:buSzPct val="70000"/>
              <a:buFont typeface="Arial" panose="020B0604020202020204" pitchFamily="34" charset="0"/>
              <a:buChar char="•"/>
            </a:pPr>
            <a:r>
              <a:rPr lang="en-US" altLang="zh-CN" sz="2800"/>
              <a:t>Finish the practice</a:t>
            </a:r>
            <a:endParaRPr lang="en-US" altLang="zh-CN" sz="2800"/>
          </a:p>
          <a:p>
            <a:pPr marL="0" lvl="1" indent="-457200" algn="l">
              <a:lnSpc>
                <a:spcPts val="4300"/>
              </a:lnSpc>
              <a:buClrTx/>
              <a:buSzPct val="70000"/>
              <a:buFont typeface="Wingdings" panose="05000000000000000000" charset="0"/>
              <a:buChar char="o"/>
            </a:pPr>
            <a:r>
              <a:rPr lang="en-US" altLang="zh-CN" sz="2800"/>
              <a:t>Quiz &amp; Homework:</a:t>
            </a:r>
            <a:endParaRPr lang="en-US" altLang="zh-CN" sz="2800"/>
          </a:p>
          <a:p>
            <a:pPr lvl="2" indent="-457200" algn="l">
              <a:lnSpc>
                <a:spcPts val="4300"/>
              </a:lnSpc>
              <a:buClrTx/>
              <a:buSzPct val="70000"/>
              <a:buFont typeface="Arial" panose="020B0604020202020204" pitchFamily="34" charset="0"/>
              <a:buChar char="•"/>
            </a:pPr>
            <a:r>
              <a:rPr lang="en-US" altLang="zh-CN" sz="2800"/>
              <a:t>11:40 Come back to the QQ /Tencent Meeting</a:t>
            </a:r>
            <a:endParaRPr lang="en-US" altLang="zh-CN" sz="28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04635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19306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5</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13665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tx1"/>
                </a:solidFill>
                <a:latin typeface="黑体" panose="02010609060101010101" pitchFamily="49" charset="-122"/>
                <a:ea typeface="黑体" panose="02010609060101010101" pitchFamily="49" charset="-122"/>
              </a:rPr>
              <a:t>Homework</a:t>
            </a:r>
            <a:r>
              <a:rPr lang="en-US" altLang="zh-CN" sz="2800" dirty="0" smtClean="0">
                <a:solidFill>
                  <a:srgbClr val="C00000"/>
                </a:solidFill>
                <a:latin typeface="黑体" panose="02010609060101010101" pitchFamily="49" charset="-122"/>
                <a:ea typeface="黑体" panose="02010609060101010101" pitchFamily="49" charset="-122"/>
              </a:rPr>
              <a:t>  </a:t>
            </a:r>
            <a:endParaRPr lang="en-US" altLang="zh-CN" sz="2800" dirty="0" smtClean="0">
              <a:solidFill>
                <a:srgbClr val="C00000"/>
              </a:solidFill>
              <a:latin typeface="黑体" panose="02010609060101010101" pitchFamily="49" charset="-122"/>
              <a:ea typeface="黑体" panose="02010609060101010101" pitchFamily="49" charset="-122"/>
            </a:endParaRPr>
          </a:p>
        </p:txBody>
      </p: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4" name="文本框 3"/>
          <p:cNvSpPr txBox="1"/>
          <p:nvPr/>
        </p:nvSpPr>
        <p:spPr>
          <a:xfrm>
            <a:off x="690880" y="2643505"/>
            <a:ext cx="9535795" cy="603885"/>
          </a:xfrm>
          <a:prstGeom prst="rect">
            <a:avLst/>
          </a:prstGeom>
          <a:noFill/>
        </p:spPr>
        <p:txBody>
          <a:bodyPr wrap="square" rtlCol="0" anchor="t">
            <a:spAutoFit/>
          </a:bodyPr>
          <a:p>
            <a:pPr indent="0" fontAlgn="auto">
              <a:lnSpc>
                <a:spcPts val="4000"/>
              </a:lnSpc>
              <a:spcAft>
                <a:spcPts val="0"/>
              </a:spcAft>
              <a:buSzPct val="70000"/>
              <a:buFont typeface="Wingdings" panose="05000000000000000000" charset="0"/>
              <a:buNone/>
            </a:pPr>
            <a:r>
              <a:rPr lang="zh-CN" altLang="en-US" sz="3200">
                <a:solidFill>
                  <a:schemeClr val="tx1"/>
                </a:solidFill>
                <a:sym typeface="+mn-ea"/>
              </a:rPr>
              <a:t>完成中国大学</a:t>
            </a:r>
            <a:r>
              <a:rPr lang="en-US" altLang="zh-CN" sz="3200">
                <a:solidFill>
                  <a:schemeClr val="tx1"/>
                </a:solidFill>
                <a:sym typeface="+mn-ea"/>
              </a:rPr>
              <a:t>MOOC </a:t>
            </a:r>
            <a:r>
              <a:rPr lang="zh-CN" altLang="en-US" sz="3200">
                <a:solidFill>
                  <a:schemeClr val="tx1"/>
                </a:solidFill>
                <a:sym typeface="+mn-ea"/>
              </a:rPr>
              <a:t>上面</a:t>
            </a:r>
            <a:r>
              <a:rPr lang="en-US" altLang="zh-CN" sz="3200">
                <a:solidFill>
                  <a:schemeClr val="tx1"/>
                </a:solidFill>
                <a:sym typeface="+mn-ea"/>
              </a:rPr>
              <a:t>Week 1 </a:t>
            </a:r>
            <a:r>
              <a:rPr lang="zh-CN" altLang="en-US" sz="3200">
                <a:solidFill>
                  <a:schemeClr val="tx1"/>
                </a:solidFill>
                <a:sym typeface="+mn-ea"/>
              </a:rPr>
              <a:t>后面的练习。</a:t>
            </a:r>
            <a:endParaRPr lang="zh-CN" altLang="en-US" sz="3200">
              <a:solidFill>
                <a:schemeClr val="tx1"/>
              </a:solidFill>
              <a:sym typeface="+mn-ea"/>
            </a:endParaRPr>
          </a:p>
        </p:txBody>
      </p:sp>
      <p:sp>
        <p:nvSpPr>
          <p:cNvPr id="2" name="文本框 1"/>
          <p:cNvSpPr txBox="1"/>
          <p:nvPr/>
        </p:nvSpPr>
        <p:spPr>
          <a:xfrm>
            <a:off x="762635" y="4039235"/>
            <a:ext cx="7927975" cy="583565"/>
          </a:xfrm>
          <a:prstGeom prst="rect">
            <a:avLst/>
          </a:prstGeom>
          <a:noFill/>
        </p:spPr>
        <p:txBody>
          <a:bodyPr wrap="square" rtlCol="0" anchor="t">
            <a:spAutoFit/>
          </a:bodyPr>
          <a:p>
            <a:r>
              <a:rPr lang="en-US" altLang="zh-CN" sz="3200" dirty="0" smtClean="0">
                <a:solidFill>
                  <a:srgbClr val="C00000"/>
                </a:solidFill>
                <a:latin typeface="黑体" panose="02010609060101010101" pitchFamily="49" charset="-122"/>
                <a:ea typeface="黑体" panose="02010609060101010101" pitchFamily="49" charset="-122"/>
                <a:sym typeface="+mn-ea"/>
              </a:rPr>
              <a:t>DDL:2020/3/1 (Sunday)12:00 noon.</a:t>
            </a:r>
            <a:endParaRPr lang="en-US" altLang="zh-CN" sz="3200" dirty="0" smtClean="0">
              <a:solidFill>
                <a:srgbClr val="C00000"/>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2单项\2019\外国语学院网站\ppt\ppt2-0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0" y="4860750"/>
            <a:ext cx="10699750" cy="2706415"/>
          </a:xfrm>
          <a:prstGeom prst="rect">
            <a:avLst/>
          </a:prstGeom>
          <a:noFill/>
          <a:extLst>
            <a:ext uri="{909E8E84-426E-40DD-AFC4-6F175D3DCCD1}">
              <a14:hiddenFill xmlns:a14="http://schemas.microsoft.com/office/drawing/2010/main">
                <a:solidFill>
                  <a:srgbClr val="FFFFFF"/>
                </a:solidFill>
              </a14:hiddenFill>
            </a:ext>
          </a:extLst>
        </p:spPr>
      </p:pic>
      <p:sp>
        <p:nvSpPr>
          <p:cNvPr id="3" name="副标题 2"/>
          <p:cNvSpPr>
            <a:spLocks noGrp="1"/>
          </p:cNvSpPr>
          <p:nvPr>
            <p:ph type="subTitle" idx="1"/>
          </p:nvPr>
        </p:nvSpPr>
        <p:spPr>
          <a:xfrm>
            <a:off x="2970436" y="3204567"/>
            <a:ext cx="4968552" cy="1080120"/>
          </a:xfrm>
        </p:spPr>
        <p:txBody>
          <a:bodyPr>
            <a:normAutofit/>
          </a:bodyPr>
          <a:lstStyle/>
          <a:p>
            <a:r>
              <a:rPr lang="en-US" altLang="zh-CN" sz="3600" b="1" dirty="0">
                <a:solidFill>
                  <a:schemeClr val="bg1">
                    <a:lumMod val="50000"/>
                  </a:schemeClr>
                </a:solidFill>
              </a:rPr>
              <a:t>Thank </a:t>
            </a:r>
            <a:r>
              <a:rPr lang="en-US" altLang="zh-CN" sz="3600" b="1" dirty="0" smtClean="0">
                <a:solidFill>
                  <a:schemeClr val="bg1">
                    <a:lumMod val="50000"/>
                  </a:schemeClr>
                </a:solidFill>
              </a:rPr>
              <a:t>you</a:t>
            </a:r>
            <a:r>
              <a:rPr lang="zh-CN" altLang="en-US" sz="3600" b="1" dirty="0" smtClean="0">
                <a:solidFill>
                  <a:schemeClr val="bg1">
                    <a:lumMod val="50000"/>
                  </a:schemeClr>
                </a:solidFill>
              </a:rPr>
              <a:t>！</a:t>
            </a:r>
            <a:endParaRPr lang="zh-CN" altLang="en-US" sz="3600" b="1" dirty="0">
              <a:solidFill>
                <a:schemeClr val="bg1">
                  <a:lumMod val="50000"/>
                </a:schemeClr>
              </a:solidFill>
            </a:endParaRPr>
          </a:p>
        </p:txBody>
      </p:sp>
      <p:pic>
        <p:nvPicPr>
          <p:cNvPr id="2053" name="Picture 5" descr="F:\2单项\2019\外国语学院网站\ppt\ppt-06.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4928" y="5868863"/>
            <a:ext cx="1407318" cy="1407318"/>
          </a:xfrm>
          <a:prstGeom prst="rect">
            <a:avLst/>
          </a:prstGeom>
          <a:noFill/>
          <a:extLst>
            <a:ext uri="{909E8E84-426E-40DD-AFC4-6F175D3DCCD1}">
              <a14:hiddenFill xmlns:a14="http://schemas.microsoft.com/office/drawing/2010/main">
                <a:solidFill>
                  <a:srgbClr val="FFFFFF"/>
                </a:solidFill>
              </a14:hiddenFill>
            </a:ext>
          </a:extLst>
        </p:spPr>
      </p:pic>
      <p:sp>
        <p:nvSpPr>
          <p:cNvPr id="12" name="副标题 2"/>
          <p:cNvSpPr txBox="1"/>
          <p:nvPr/>
        </p:nvSpPr>
        <p:spPr>
          <a:xfrm>
            <a:off x="2898428" y="7020991"/>
            <a:ext cx="4968552" cy="520019"/>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r>
              <a:rPr lang="en-US" altLang="zh-CN" sz="1400" b="1" kern="1800" spc="80" dirty="0">
                <a:solidFill>
                  <a:schemeClr val="bg1"/>
                </a:solidFill>
              </a:rPr>
              <a:t>www.cqupt.edu.cn</a:t>
            </a:r>
            <a:endParaRPr lang="zh-CN" altLang="en-US" sz="1400" b="1" kern="1800" spc="80" dirty="0">
              <a:solidFill>
                <a:schemeClr val="bg1"/>
              </a:solidFill>
            </a:endParaRPr>
          </a:p>
        </p:txBody>
      </p:sp>
      <p:sp>
        <p:nvSpPr>
          <p:cNvPr id="10" name="副标题 2"/>
          <p:cNvSpPr txBox="1"/>
          <p:nvPr/>
        </p:nvSpPr>
        <p:spPr>
          <a:xfrm>
            <a:off x="6646296" y="468263"/>
            <a:ext cx="3740964" cy="648072"/>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r">
              <a:lnSpc>
                <a:spcPts val="1200"/>
              </a:lnSpc>
            </a:pPr>
            <a:r>
              <a:rPr lang="en-US" altLang="zh-CN" sz="1200" b="1" dirty="0" smtClean="0">
                <a:solidFill>
                  <a:schemeClr val="tx1">
                    <a:lumMod val="50000"/>
                    <a:lumOff val="50000"/>
                  </a:schemeClr>
                </a:solidFill>
              </a:rPr>
              <a:t>CQUPT</a:t>
            </a:r>
            <a:endParaRPr lang="en-US" altLang="zh-CN" sz="1200" b="1" dirty="0" smtClean="0">
              <a:solidFill>
                <a:schemeClr val="tx1">
                  <a:lumMod val="50000"/>
                  <a:lumOff val="50000"/>
                </a:schemeClr>
              </a:solidFill>
            </a:endParaRPr>
          </a:p>
          <a:p>
            <a:pPr algn="r">
              <a:lnSpc>
                <a:spcPts val="1200"/>
              </a:lnSpc>
            </a:pPr>
            <a:r>
              <a:rPr lang="en-US" altLang="zh-CN" sz="1200" b="1" dirty="0" smtClean="0">
                <a:solidFill>
                  <a:schemeClr val="tx1">
                    <a:lumMod val="50000"/>
                    <a:lumOff val="50000"/>
                  </a:schemeClr>
                </a:solidFill>
              </a:rPr>
              <a:t>SCHOOL </a:t>
            </a:r>
            <a:r>
              <a:rPr lang="en-US" altLang="zh-CN" sz="1200" b="1" dirty="0">
                <a:solidFill>
                  <a:schemeClr val="tx1">
                    <a:lumMod val="50000"/>
                    <a:lumOff val="50000"/>
                  </a:schemeClr>
                </a:solidFill>
              </a:rPr>
              <a:t>OF </a:t>
            </a:r>
            <a:r>
              <a:rPr lang="en-US" altLang="zh-CN" sz="1200" b="1" dirty="0">
                <a:solidFill>
                  <a:schemeClr val="tx1">
                    <a:lumMod val="50000"/>
                    <a:lumOff val="50000"/>
                  </a:schemeClr>
                </a:solidFill>
              </a:rPr>
              <a:t>FOREIGN </a:t>
            </a:r>
            <a:r>
              <a:rPr lang="en-US" altLang="zh-CN" sz="1200" b="1" dirty="0">
                <a:solidFill>
                  <a:schemeClr val="tx1">
                    <a:lumMod val="50000"/>
                    <a:lumOff val="50000"/>
                  </a:schemeClr>
                </a:solidFill>
              </a:rPr>
              <a:t>LANGUAGES</a:t>
            </a:r>
            <a:endParaRPr lang="zh-CN" altLang="en-US" sz="1200" b="1" dirty="0">
              <a:solidFill>
                <a:schemeClr val="tx1">
                  <a:lumMod val="50000"/>
                  <a:lumOff val="50000"/>
                </a:schemeClr>
              </a:solidFill>
            </a:endParaRPr>
          </a:p>
        </p:txBody>
      </p:sp>
      <p:cxnSp>
        <p:nvCxnSpPr>
          <p:cNvPr id="11" name="直接连接符 10"/>
          <p:cNvCxnSpPr/>
          <p:nvPr/>
        </p:nvCxnSpPr>
        <p:spPr>
          <a:xfrm flipH="1">
            <a:off x="7578948" y="396255"/>
            <a:ext cx="2713298"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2单项\2019\外国语学院网站\ppt\22-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5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41"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42"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2" name="任意多边形: 形状 1"/>
          <p:cNvSpPr/>
          <p:nvPr/>
        </p:nvSpPr>
        <p:spPr>
          <a:xfrm>
            <a:off x="4161790" y="3464878"/>
            <a:ext cx="1968500" cy="1966913"/>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325120" tIns="426720" rIns="325119" bIns="914400" numCol="1" spcCol="1270" anchor="ctr" anchorCtr="0">
            <a:noAutofit/>
          </a:bodyPr>
          <a:p>
            <a:pPr marL="0" lvl="0" indent="0" algn="ctr" defTabSz="2889250" fontAlgn="base">
              <a:lnSpc>
                <a:spcPct val="90000"/>
              </a:lnSpc>
              <a:spcBef>
                <a:spcPct val="0"/>
              </a:spcBef>
              <a:spcAft>
                <a:spcPct val="35000"/>
              </a:spcAft>
              <a:buNone/>
            </a:pPr>
            <a:endParaRPr lang="en-US" altLang="zh-CN" sz="4875" strike="noStrike" kern="1200" baseline="-25000" noProof="1"/>
          </a:p>
        </p:txBody>
      </p:sp>
      <p:sp>
        <p:nvSpPr>
          <p:cNvPr id="8" name="任意多边形: 形状 3"/>
          <p:cNvSpPr/>
          <p:nvPr/>
        </p:nvSpPr>
        <p:spPr>
          <a:xfrm>
            <a:off x="3602990" y="4433253"/>
            <a:ext cx="1966913" cy="1966913"/>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p:spPr>
        <p:style>
          <a:lnRef idx="2">
            <a:schemeClr val="accent4"/>
          </a:lnRef>
          <a:fillRef idx="1">
            <a:schemeClr val="lt1"/>
          </a:fillRef>
          <a:effectRef idx="0">
            <a:schemeClr val="accent4"/>
          </a:effectRef>
          <a:fontRef idx="minor">
            <a:schemeClr val="dk1"/>
          </a:fontRef>
        </p:style>
        <p:txBody>
          <a:bodyPr spcFirstLastPara="0" vert="horz" wrap="square" lIns="229616" tIns="629919" rIns="745743" bIns="467360" numCol="1" spcCol="1270" anchor="ctr" anchorCtr="0">
            <a:noAutofit/>
          </a:bodyPr>
          <a:p>
            <a:pPr marL="0" lvl="0" indent="0" algn="ctr" defTabSz="2889250" fontAlgn="base">
              <a:lnSpc>
                <a:spcPct val="90000"/>
              </a:lnSpc>
              <a:spcBef>
                <a:spcPct val="0"/>
              </a:spcBef>
              <a:spcAft>
                <a:spcPct val="35000"/>
              </a:spcAft>
              <a:buNone/>
            </a:pPr>
            <a:endParaRPr lang="zh-CN" altLang="en-US" sz="4875" strike="noStrike" kern="1200" noProof="1"/>
          </a:p>
        </p:txBody>
      </p:sp>
      <p:sp>
        <p:nvSpPr>
          <p:cNvPr id="9" name="任意多边形: 形状 4"/>
          <p:cNvSpPr/>
          <p:nvPr/>
        </p:nvSpPr>
        <p:spPr>
          <a:xfrm>
            <a:off x="4722178" y="4607878"/>
            <a:ext cx="847725" cy="1617663"/>
          </a:xfrm>
          <a:custGeom>
            <a:avLst/>
            <a:gdLst>
              <a:gd name="connsiteX0" fmla="*/ 565812 w 1131624"/>
              <a:gd name="connsiteY0" fmla="*/ 0 h 2156670"/>
              <a:gd name="connsiteX1" fmla="*/ 654284 w 1131624"/>
              <a:gd name="connsiteY1" fmla="*/ 66158 h 2156670"/>
              <a:gd name="connsiteX2" fmla="*/ 1131624 w 1131624"/>
              <a:gd name="connsiteY2" fmla="*/ 1078335 h 2156670"/>
              <a:gd name="connsiteX3" fmla="*/ 654284 w 1131624"/>
              <a:gd name="connsiteY3" fmla="*/ 2090512 h 2156670"/>
              <a:gd name="connsiteX4" fmla="*/ 565812 w 1131624"/>
              <a:gd name="connsiteY4" fmla="*/ 2156670 h 2156670"/>
              <a:gd name="connsiteX5" fmla="*/ 477340 w 1131624"/>
              <a:gd name="connsiteY5" fmla="*/ 2090512 h 2156670"/>
              <a:gd name="connsiteX6" fmla="*/ 0 w 1131624"/>
              <a:gd name="connsiteY6" fmla="*/ 1078335 h 2156670"/>
              <a:gd name="connsiteX7" fmla="*/ 477340 w 1131624"/>
              <a:gd name="connsiteY7" fmla="*/ 66158 h 2156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1624" h="2156670">
                <a:moveTo>
                  <a:pt x="565812" y="0"/>
                </a:moveTo>
                <a:lnTo>
                  <a:pt x="654284" y="66158"/>
                </a:lnTo>
                <a:cubicBezTo>
                  <a:pt x="945808" y="306745"/>
                  <a:pt x="1131624" y="670840"/>
                  <a:pt x="1131624" y="1078335"/>
                </a:cubicBezTo>
                <a:cubicBezTo>
                  <a:pt x="1131624" y="1485830"/>
                  <a:pt x="945808" y="1849926"/>
                  <a:pt x="654284" y="2090512"/>
                </a:cubicBezTo>
                <a:lnTo>
                  <a:pt x="565812" y="2156670"/>
                </a:lnTo>
                <a:lnTo>
                  <a:pt x="477340" y="2090512"/>
                </a:lnTo>
                <a:cubicBezTo>
                  <a:pt x="185817" y="1849926"/>
                  <a:pt x="0" y="1485830"/>
                  <a:pt x="0" y="1078335"/>
                </a:cubicBezTo>
                <a:cubicBezTo>
                  <a:pt x="0" y="670840"/>
                  <a:pt x="185817" y="306745"/>
                  <a:pt x="477340" y="66158"/>
                </a:cubicBezTo>
                <a:close/>
              </a:path>
            </a:pathLst>
          </a:custGeom>
          <a:solidFill>
            <a:schemeClr val="bg1">
              <a:lumMod val="85000"/>
            </a:schemeClr>
          </a:solidFill>
        </p:spPr>
        <p:style>
          <a:lnRef idx="2">
            <a:schemeClr val="accent4"/>
          </a:lnRef>
          <a:fillRef idx="1">
            <a:schemeClr val="lt1"/>
          </a:fillRef>
          <a:effectRef idx="0">
            <a:schemeClr val="accent4"/>
          </a:effectRef>
          <a:fontRef idx="minor">
            <a:schemeClr val="dk1"/>
          </a:fontRef>
        </p:style>
        <p:txBody>
          <a:bodyPr spcFirstLastPara="0" vert="horz" wrap="square" lIns="229616" tIns="629919" rIns="745743" bIns="467360" numCol="1" spcCol="1270" anchor="ctr" anchorCtr="0">
            <a:noAutofit/>
          </a:bodyPr>
          <a:p>
            <a:pPr marL="0" lvl="0" indent="0" algn="ctr" defTabSz="2889250" fontAlgn="base">
              <a:lnSpc>
                <a:spcPct val="90000"/>
              </a:lnSpc>
              <a:spcBef>
                <a:spcPct val="0"/>
              </a:spcBef>
              <a:spcAft>
                <a:spcPct val="35000"/>
              </a:spcAft>
              <a:buNone/>
            </a:pPr>
            <a:endParaRPr lang="zh-CN" altLang="en-US" sz="4875" strike="noStrike" kern="1200" noProof="1"/>
          </a:p>
        </p:txBody>
      </p:sp>
      <p:sp>
        <p:nvSpPr>
          <p:cNvPr id="11" name="任意多边形: 形状 6"/>
          <p:cNvSpPr/>
          <p:nvPr/>
        </p:nvSpPr>
        <p:spPr>
          <a:xfrm>
            <a:off x="4722178" y="4433253"/>
            <a:ext cx="1400175" cy="998538"/>
          </a:xfrm>
          <a:custGeom>
            <a:avLst/>
            <a:gdLst>
              <a:gd name="connsiteX0" fmla="*/ 1306288 w 1866680"/>
              <a:gd name="connsiteY0" fmla="*/ 0 h 1331448"/>
              <a:gd name="connsiteX1" fmla="*/ 1816864 w 1866680"/>
              <a:gd name="connsiteY1" fmla="*/ 103081 h 1331448"/>
              <a:gd name="connsiteX2" fmla="*/ 1866680 w 1866680"/>
              <a:gd name="connsiteY2" fmla="*/ 127078 h 1331448"/>
              <a:gd name="connsiteX3" fmla="*/ 1865328 w 1866680"/>
              <a:gd name="connsiteY3" fmla="*/ 153856 h 1331448"/>
              <a:gd name="connsiteX4" fmla="*/ 560392 w 1866680"/>
              <a:gd name="connsiteY4" fmla="*/ 1331448 h 1331448"/>
              <a:gd name="connsiteX5" fmla="*/ 49816 w 1866680"/>
              <a:gd name="connsiteY5" fmla="*/ 1228368 h 1331448"/>
              <a:gd name="connsiteX6" fmla="*/ 0 w 1866680"/>
              <a:gd name="connsiteY6" fmla="*/ 1204370 h 1331448"/>
              <a:gd name="connsiteX7" fmla="*/ 1353 w 1866680"/>
              <a:gd name="connsiteY7" fmla="*/ 1177593 h 1331448"/>
              <a:gd name="connsiteX8" fmla="*/ 1306288 w 1866680"/>
              <a:gd name="connsiteY8" fmla="*/ 0 h 133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80" h="1331448">
                <a:moveTo>
                  <a:pt x="1306288" y="0"/>
                </a:moveTo>
                <a:cubicBezTo>
                  <a:pt x="1487397" y="0"/>
                  <a:pt x="1659933" y="36705"/>
                  <a:pt x="1816864" y="103081"/>
                </a:cubicBezTo>
                <a:lnTo>
                  <a:pt x="1866680" y="127078"/>
                </a:lnTo>
                <a:lnTo>
                  <a:pt x="1865328" y="153856"/>
                </a:lnTo>
                <a:cubicBezTo>
                  <a:pt x="1798155" y="815292"/>
                  <a:pt x="1239551" y="1331448"/>
                  <a:pt x="560392" y="1331448"/>
                </a:cubicBezTo>
                <a:cubicBezTo>
                  <a:pt x="379283" y="1331448"/>
                  <a:pt x="206747" y="1294744"/>
                  <a:pt x="49816" y="1228368"/>
                </a:cubicBezTo>
                <a:lnTo>
                  <a:pt x="0" y="1204370"/>
                </a:lnTo>
                <a:lnTo>
                  <a:pt x="1353" y="1177593"/>
                </a:lnTo>
                <a:cubicBezTo>
                  <a:pt x="68525" y="516157"/>
                  <a:pt x="627130" y="0"/>
                  <a:pt x="1306288" y="0"/>
                </a:cubicBezTo>
                <a:close/>
              </a:path>
            </a:pathLst>
          </a:custGeom>
          <a:solidFill>
            <a:schemeClr val="bg1">
              <a:lumMod val="85000"/>
            </a:schemeClr>
          </a:solidFill>
        </p:spPr>
        <p:style>
          <a:lnRef idx="2">
            <a:schemeClr val="accent4"/>
          </a:lnRef>
          <a:fillRef idx="1">
            <a:schemeClr val="lt1"/>
          </a:fillRef>
          <a:effectRef idx="0">
            <a:schemeClr val="accent4"/>
          </a:effectRef>
          <a:fontRef idx="minor">
            <a:schemeClr val="dk1"/>
          </a:fontRef>
        </p:style>
        <p:txBody>
          <a:bodyPr spcFirstLastPara="0" vert="horz" wrap="square" lIns="325120" tIns="426720" rIns="325119" bIns="914400" numCol="1" spcCol="1270" anchor="ctr" anchorCtr="0">
            <a:noAutofit/>
          </a:bodyPr>
          <a:p>
            <a:pPr marL="0" lvl="0" indent="0" algn="ctr" defTabSz="2889250" fontAlgn="base">
              <a:lnSpc>
                <a:spcPct val="90000"/>
              </a:lnSpc>
              <a:spcBef>
                <a:spcPct val="0"/>
              </a:spcBef>
              <a:spcAft>
                <a:spcPct val="35000"/>
              </a:spcAft>
              <a:buNone/>
            </a:pPr>
            <a:endParaRPr lang="zh-CN" altLang="en-US" sz="4875" strike="noStrike" kern="1200" noProof="1"/>
          </a:p>
        </p:txBody>
      </p:sp>
      <p:cxnSp>
        <p:nvCxnSpPr>
          <p:cNvPr id="24" name="直接连接符 23"/>
          <p:cNvCxnSpPr/>
          <p:nvPr/>
        </p:nvCxnSpPr>
        <p:spPr>
          <a:xfrm>
            <a:off x="3153728" y="5574665"/>
            <a:ext cx="598488" cy="0"/>
          </a:xfrm>
          <a:prstGeom prst="line">
            <a:avLst/>
          </a:prstGeom>
          <a:ln w="952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6396990" y="5574665"/>
            <a:ext cx="596900" cy="0"/>
          </a:xfrm>
          <a:prstGeom prst="line">
            <a:avLst/>
          </a:prstGeom>
          <a:ln w="952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200000" flipH="1">
            <a:off x="4847590" y="3274378"/>
            <a:ext cx="596900" cy="0"/>
          </a:xfrm>
          <a:prstGeom prst="line">
            <a:avLst/>
          </a:prstGeom>
          <a:ln w="9525">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1090930" y="1471930"/>
            <a:ext cx="1689735" cy="835660"/>
            <a:chOff x="688924" y="639639"/>
            <a:chExt cx="1790116" cy="597549"/>
          </a:xfrm>
          <a:solidFill>
            <a:schemeClr val="bg1">
              <a:lumMod val="85000"/>
            </a:schemeClr>
          </a:solidFill>
        </p:grpSpPr>
        <p:sp>
          <p:nvSpPr>
            <p:cNvPr id="28" name="矩形 27"/>
            <p:cNvSpPr/>
            <p:nvPr/>
          </p:nvSpPr>
          <p:spPr>
            <a:xfrm>
              <a:off x="688924" y="639639"/>
              <a:ext cx="1790116" cy="3724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2800" strike="noStrike" noProof="1">
                  <a:solidFill>
                    <a:schemeClr val="tx1"/>
                  </a:solidFill>
                </a:rPr>
                <a:t>Content</a:t>
              </a:r>
              <a:endParaRPr lang="en-US" altLang="zh-CN" sz="2800" strike="noStrike" noProof="1">
                <a:solidFill>
                  <a:schemeClr val="tx1"/>
                </a:solidFill>
              </a:endParaRPr>
            </a:p>
          </p:txBody>
        </p:sp>
        <p:sp>
          <p:nvSpPr>
            <p:cNvPr id="29" name="矩形 28"/>
            <p:cNvSpPr/>
            <p:nvPr/>
          </p:nvSpPr>
          <p:spPr>
            <a:xfrm>
              <a:off x="688924" y="1102336"/>
              <a:ext cx="1571676" cy="1348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00" strike="noStrike" noProof="1"/>
            </a:p>
          </p:txBody>
        </p:sp>
      </p:grpSp>
      <p:sp>
        <p:nvSpPr>
          <p:cNvPr id="13" name="矩形 12"/>
          <p:cNvSpPr/>
          <p:nvPr/>
        </p:nvSpPr>
        <p:spPr>
          <a:xfrm>
            <a:off x="4096703" y="2386965"/>
            <a:ext cx="2100263" cy="5064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Course</a:t>
            </a:r>
            <a:endParaRPr lang="en-US" altLang="zh-CN" sz="1800" strike="noStrike" noProof="1">
              <a:solidFill>
                <a:schemeClr val="tx1"/>
              </a:solidFill>
            </a:endParaRPr>
          </a:p>
        </p:txBody>
      </p:sp>
      <p:sp>
        <p:nvSpPr>
          <p:cNvPr id="14" name="矩形 13"/>
          <p:cNvSpPr/>
          <p:nvPr/>
        </p:nvSpPr>
        <p:spPr>
          <a:xfrm>
            <a:off x="947103" y="5306378"/>
            <a:ext cx="2100263" cy="5064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You</a:t>
            </a:r>
            <a:endParaRPr lang="en-US" altLang="zh-CN" sz="1800" strike="noStrike" noProof="1">
              <a:solidFill>
                <a:schemeClr val="tx1"/>
              </a:solidFill>
            </a:endParaRPr>
          </a:p>
        </p:txBody>
      </p:sp>
      <p:sp>
        <p:nvSpPr>
          <p:cNvPr id="15" name="矩形 14"/>
          <p:cNvSpPr/>
          <p:nvPr/>
        </p:nvSpPr>
        <p:spPr>
          <a:xfrm>
            <a:off x="7132003" y="5322253"/>
            <a:ext cx="2098675" cy="5064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1800" strike="noStrike" noProof="1">
                <a:solidFill>
                  <a:schemeClr val="tx1"/>
                </a:solidFill>
              </a:rPr>
              <a:t>Me</a:t>
            </a:r>
            <a:endParaRPr lang="en-US" altLang="zh-CN" sz="1800" strike="noStrike" noProof="1">
              <a:solidFill>
                <a:schemeClr val="tx1"/>
              </a:solidFill>
            </a:endParaRPr>
          </a:p>
        </p:txBody>
      </p:sp>
      <p:pic>
        <p:nvPicPr>
          <p:cNvPr id="9230" name="图片 9"/>
          <p:cNvPicPr>
            <a:picLocks noChangeAspect="1"/>
          </p:cNvPicPr>
          <p:nvPr/>
        </p:nvPicPr>
        <p:blipFill>
          <a:blip r:embed="rId2"/>
          <a:srcRect l="9052" t="16322" r="7579" b="16692"/>
          <a:stretch>
            <a:fillRect/>
          </a:stretch>
        </p:blipFill>
        <p:spPr>
          <a:xfrm>
            <a:off x="4785678" y="3714115"/>
            <a:ext cx="719137" cy="574675"/>
          </a:xfrm>
          <a:prstGeom prst="rect">
            <a:avLst/>
          </a:prstGeom>
          <a:noFill/>
          <a:ln w="9525">
            <a:noFill/>
          </a:ln>
        </p:spPr>
      </p:pic>
      <p:pic>
        <p:nvPicPr>
          <p:cNvPr id="9231" name="图片 10"/>
          <p:cNvPicPr>
            <a:picLocks noGrp="1" noChangeAspect="1"/>
          </p:cNvPicPr>
          <p:nvPr/>
        </p:nvPicPr>
        <p:blipFill>
          <a:blip r:embed="rId3"/>
          <a:stretch>
            <a:fillRect/>
          </a:stretch>
        </p:blipFill>
        <p:spPr>
          <a:xfrm>
            <a:off x="3979228" y="5400040"/>
            <a:ext cx="596900" cy="407988"/>
          </a:xfrm>
          <a:prstGeom prst="rect">
            <a:avLst/>
          </a:prstGeom>
          <a:noFill/>
          <a:ln w="9525">
            <a:noFill/>
          </a:ln>
        </p:spPr>
      </p:pic>
      <p:pic>
        <p:nvPicPr>
          <p:cNvPr id="9232" name="图片 11"/>
          <p:cNvPicPr>
            <a:picLocks noGrp="1" noChangeAspect="1"/>
          </p:cNvPicPr>
          <p:nvPr/>
        </p:nvPicPr>
        <p:blipFill>
          <a:blip r:embed="rId4"/>
          <a:stretch>
            <a:fillRect/>
          </a:stretch>
        </p:blipFill>
        <p:spPr>
          <a:xfrm>
            <a:off x="5854065" y="5400040"/>
            <a:ext cx="412750" cy="412750"/>
          </a:xfrm>
          <a:prstGeom prst="rect">
            <a:avLst/>
          </a:prstGeom>
          <a:noFill/>
          <a:ln w="9525">
            <a:noFill/>
          </a:ln>
        </p:spPr>
      </p:pic>
      <p:sp>
        <p:nvSpPr>
          <p:cNvPr id="10" name="任意多边形: 形状 5"/>
          <p:cNvSpPr/>
          <p:nvPr/>
        </p:nvSpPr>
        <p:spPr>
          <a:xfrm>
            <a:off x="4166553" y="4433253"/>
            <a:ext cx="1400175" cy="998538"/>
          </a:xfrm>
          <a:custGeom>
            <a:avLst/>
            <a:gdLst>
              <a:gd name="connsiteX0" fmla="*/ 560392 w 1866680"/>
              <a:gd name="connsiteY0" fmla="*/ 0 h 1331448"/>
              <a:gd name="connsiteX1" fmla="*/ 1865328 w 1866680"/>
              <a:gd name="connsiteY1" fmla="*/ 1177593 h 1331448"/>
              <a:gd name="connsiteX2" fmla="*/ 1866680 w 1866680"/>
              <a:gd name="connsiteY2" fmla="*/ 1204370 h 1331448"/>
              <a:gd name="connsiteX3" fmla="*/ 1816864 w 1866680"/>
              <a:gd name="connsiteY3" fmla="*/ 1228368 h 1331448"/>
              <a:gd name="connsiteX4" fmla="*/ 1306288 w 1866680"/>
              <a:gd name="connsiteY4" fmla="*/ 1331448 h 1331448"/>
              <a:gd name="connsiteX5" fmla="*/ 1353 w 1866680"/>
              <a:gd name="connsiteY5" fmla="*/ 153856 h 1331448"/>
              <a:gd name="connsiteX6" fmla="*/ 0 w 1866680"/>
              <a:gd name="connsiteY6" fmla="*/ 127078 h 1331448"/>
              <a:gd name="connsiteX7" fmla="*/ 49816 w 1866680"/>
              <a:gd name="connsiteY7" fmla="*/ 103081 h 1331448"/>
              <a:gd name="connsiteX8" fmla="*/ 560392 w 1866680"/>
              <a:gd name="connsiteY8" fmla="*/ 0 h 133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6680" h="1331448">
                <a:moveTo>
                  <a:pt x="560392" y="0"/>
                </a:moveTo>
                <a:cubicBezTo>
                  <a:pt x="1239551" y="0"/>
                  <a:pt x="1798155" y="516157"/>
                  <a:pt x="1865328" y="1177593"/>
                </a:cubicBezTo>
                <a:lnTo>
                  <a:pt x="1866680" y="1204370"/>
                </a:lnTo>
                <a:lnTo>
                  <a:pt x="1816864" y="1228368"/>
                </a:lnTo>
                <a:cubicBezTo>
                  <a:pt x="1659933" y="1294744"/>
                  <a:pt x="1487397" y="1331448"/>
                  <a:pt x="1306288" y="1331448"/>
                </a:cubicBezTo>
                <a:cubicBezTo>
                  <a:pt x="627130" y="1331448"/>
                  <a:pt x="68525" y="815292"/>
                  <a:pt x="1353" y="153856"/>
                </a:cubicBezTo>
                <a:lnTo>
                  <a:pt x="0" y="127078"/>
                </a:lnTo>
                <a:lnTo>
                  <a:pt x="49816" y="103081"/>
                </a:lnTo>
                <a:cubicBezTo>
                  <a:pt x="206747" y="36705"/>
                  <a:pt x="379283" y="0"/>
                  <a:pt x="560392" y="0"/>
                </a:cubicBezTo>
                <a:close/>
              </a:path>
            </a:pathLst>
          </a:custGeom>
          <a:solidFill>
            <a:schemeClr val="bg1">
              <a:lumMod val="85000"/>
            </a:schemeClr>
          </a:solidFill>
        </p:spPr>
        <p:style>
          <a:lnRef idx="2">
            <a:schemeClr val="accent4"/>
          </a:lnRef>
          <a:fillRef idx="1">
            <a:schemeClr val="lt1"/>
          </a:fillRef>
          <a:effectRef idx="0">
            <a:schemeClr val="accent4"/>
          </a:effectRef>
          <a:fontRef idx="minor">
            <a:schemeClr val="dk1"/>
          </a:fontRef>
        </p:style>
        <p:txBody>
          <a:bodyPr spcFirstLastPara="0" vert="horz" wrap="square" lIns="229616" tIns="629919" rIns="745743" bIns="467360" numCol="1" spcCol="1270" anchor="ctr" anchorCtr="0">
            <a:noAutofit/>
          </a:bodyPr>
          <a:p>
            <a:pPr marL="0" lvl="0" indent="0" algn="ctr" defTabSz="2889250" fontAlgn="base">
              <a:lnSpc>
                <a:spcPct val="90000"/>
              </a:lnSpc>
              <a:spcBef>
                <a:spcPct val="0"/>
              </a:spcBef>
              <a:spcAft>
                <a:spcPct val="35000"/>
              </a:spcAft>
              <a:buNone/>
            </a:pPr>
            <a:endParaRPr lang="zh-CN" altLang="en-US" sz="4875" strike="noStrike" kern="1200" noProof="1"/>
          </a:p>
        </p:txBody>
      </p:sp>
      <p:sp>
        <p:nvSpPr>
          <p:cNvPr id="7" name="任意多边形: 形状 2"/>
          <p:cNvSpPr/>
          <p:nvPr/>
        </p:nvSpPr>
        <p:spPr>
          <a:xfrm>
            <a:off x="4722178" y="4433253"/>
            <a:ext cx="1966913" cy="1966913"/>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noFill/>
          <a:extLst>
            <a:ext uri="{909E8E84-426E-40DD-AFC4-6F175D3DCCD1}">
              <a14:hiddenFill xmlns:a14="http://schemas.microsoft.com/office/drawing/2010/main">
                <a:solidFill>
                  <a:schemeClr val="lt1"/>
                </a:solidFill>
              </a14:hiddenFill>
            </a:ext>
          </a:extLst>
        </p:spPr>
        <p:style>
          <a:lnRef idx="2">
            <a:schemeClr val="accent4"/>
          </a:lnRef>
          <a:fillRef idx="1">
            <a:schemeClr val="lt1"/>
          </a:fillRef>
          <a:effectRef idx="0">
            <a:schemeClr val="accent4"/>
          </a:effectRef>
          <a:fontRef idx="minor">
            <a:schemeClr val="dk1"/>
          </a:fontRef>
        </p:style>
        <p:txBody>
          <a:bodyPr spcFirstLastPara="0" vert="horz" wrap="square" lIns="745743" tIns="629919" rIns="229616" bIns="467360" numCol="1" spcCol="1270" anchor="ctr" anchorCtr="0">
            <a:noAutofit/>
          </a:bodyPr>
          <a:p>
            <a:pPr marL="0" lvl="0" indent="0" algn="ctr" defTabSz="2889250" fontAlgn="base">
              <a:lnSpc>
                <a:spcPct val="90000"/>
              </a:lnSpc>
              <a:spcBef>
                <a:spcPct val="0"/>
              </a:spcBef>
              <a:spcAft>
                <a:spcPct val="35000"/>
              </a:spcAft>
              <a:buNone/>
            </a:pPr>
            <a:endParaRPr lang="zh-CN" altLang="en-US" sz="4875" strike="noStrike" kern="1200" noProof="1"/>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圆: 空心 2"/>
          <p:cNvSpPr/>
          <p:nvPr/>
        </p:nvSpPr>
        <p:spPr>
          <a:xfrm>
            <a:off x="2474592" y="36755"/>
            <a:ext cx="7485686" cy="7487436"/>
          </a:xfrm>
          <a:prstGeom prst="donut">
            <a:avLst>
              <a:gd name="adj" fmla="val 326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10" strike="noStrike" noProof="1">
              <a:solidFill>
                <a:schemeClr val="tx1"/>
              </a:solidFill>
            </a:endParaRPr>
          </a:p>
        </p:txBody>
      </p:sp>
      <p:sp>
        <p:nvSpPr>
          <p:cNvPr id="2" name="椭圆 1"/>
          <p:cNvSpPr/>
          <p:nvPr/>
        </p:nvSpPr>
        <p:spPr>
          <a:xfrm>
            <a:off x="4032286" y="1594450"/>
            <a:ext cx="4372046" cy="437204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10" strike="noStrike" noProof="1"/>
          </a:p>
        </p:txBody>
      </p:sp>
      <p:sp>
        <p:nvSpPr>
          <p:cNvPr id="4" name="圆: 空心 3"/>
          <p:cNvSpPr/>
          <p:nvPr/>
        </p:nvSpPr>
        <p:spPr>
          <a:xfrm>
            <a:off x="-462275" y="-2900112"/>
            <a:ext cx="13359420" cy="13361170"/>
          </a:xfrm>
          <a:prstGeom prst="donut">
            <a:avLst>
              <a:gd name="adj" fmla="val 1572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10" strike="noStrike" noProof="1">
              <a:solidFill>
                <a:schemeClr val="tx1"/>
              </a:solidFill>
            </a:endParaRPr>
          </a:p>
        </p:txBody>
      </p:sp>
      <p:sp>
        <p:nvSpPr>
          <p:cNvPr id="5" name="矩形: 圆角 4"/>
          <p:cNvSpPr/>
          <p:nvPr/>
        </p:nvSpPr>
        <p:spPr>
          <a:xfrm rot="16200000">
            <a:off x="982530" y="1422053"/>
            <a:ext cx="4284536" cy="4982873"/>
          </a:xfrm>
          <a:prstGeom prst="roundRect">
            <a:avLst>
              <a:gd name="adj" fmla="val 2093"/>
            </a:avLst>
          </a:prstGeom>
          <a:solidFill>
            <a:schemeClr val="bg1"/>
          </a:solidFill>
          <a:ln>
            <a:noFill/>
          </a:ln>
          <a:effectLst>
            <a:outerShdw blurRad="1778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5609" tIns="37804" rIns="75609" bIns="37804"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9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cxnSp>
        <p:nvCxnSpPr>
          <p:cNvPr id="13" name="直接连接符 12"/>
          <p:cNvCxnSpPr/>
          <p:nvPr/>
        </p:nvCxnSpPr>
        <p:spPr>
          <a:xfrm>
            <a:off x="1060415" y="3937992"/>
            <a:ext cx="4127016"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14" name="矩形 13"/>
          <p:cNvSpPr/>
          <p:nvPr/>
        </p:nvSpPr>
        <p:spPr>
          <a:xfrm>
            <a:off x="1034161" y="2369796"/>
            <a:ext cx="2397800" cy="421803"/>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zh-CN" altLang="en-US" sz="4410" strike="noStrike" noProof="1">
                <a:solidFill>
                  <a:schemeClr val="tx1"/>
                </a:solidFill>
              </a:rPr>
              <a:t>毕  燃</a:t>
            </a:r>
            <a:endParaRPr lang="zh-CN" altLang="en-US" sz="4410" strike="noStrike" noProof="1">
              <a:solidFill>
                <a:schemeClr val="tx1"/>
              </a:solidFill>
            </a:endParaRPr>
          </a:p>
        </p:txBody>
      </p:sp>
      <p:sp>
        <p:nvSpPr>
          <p:cNvPr id="15" name="矩形 14"/>
          <p:cNvSpPr/>
          <p:nvPr/>
        </p:nvSpPr>
        <p:spPr>
          <a:xfrm>
            <a:off x="1340450" y="3367421"/>
            <a:ext cx="4534817" cy="570571"/>
          </a:xfrm>
          <a:prstGeom prst="rect">
            <a:avLst/>
          </a:prstGeom>
          <a:noFill/>
          <a:ln>
            <a:noFill/>
          </a:ln>
          <a:extLst>
            <a:ext uri="{909E8E84-426E-40DD-AFC4-6F175D3DCCD1}">
              <a14:hiddenFill xmlns:a14="http://schemas.microsoft.com/office/drawing/2010/main">
                <a:solidFill>
                  <a:schemeClr val="bg1">
                    <a:lumMod val="8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fontAlgn="base"/>
            <a:r>
              <a:rPr lang="en-US" altLang="zh-CN" sz="1985" strike="noStrike" noProof="1">
                <a:solidFill>
                  <a:schemeClr val="tx1"/>
                </a:solidFill>
              </a:rPr>
              <a:t> </a:t>
            </a:r>
            <a:endParaRPr lang="en-US" altLang="zh-CN" sz="1985" strike="noStrike" noProof="1">
              <a:solidFill>
                <a:schemeClr val="tx1"/>
              </a:solidFill>
            </a:endParaRPr>
          </a:p>
        </p:txBody>
      </p:sp>
      <p:sp>
        <p:nvSpPr>
          <p:cNvPr id="11272" name="Freeform 8"/>
          <p:cNvSpPr/>
          <p:nvPr/>
        </p:nvSpPr>
        <p:spPr>
          <a:xfrm>
            <a:off x="6218309" y="1211151"/>
            <a:ext cx="3104888" cy="5404676"/>
          </a:xfrm>
          <a:custGeom>
            <a:avLst/>
            <a:gdLst/>
            <a:ahLst/>
            <a:cxnLst>
              <a:cxn ang="0">
                <a:pos x="314089" y="4901642"/>
              </a:cxn>
              <a:cxn ang="0">
                <a:pos x="492073" y="4266632"/>
              </a:cxn>
              <a:cxn ang="0">
                <a:pos x="397846" y="4277128"/>
              </a:cxn>
              <a:cxn ang="0">
                <a:pos x="329794" y="4256136"/>
              </a:cxn>
              <a:cxn ang="0">
                <a:pos x="324559" y="4135432"/>
              </a:cxn>
              <a:cxn ang="0">
                <a:pos x="403081" y="3951752"/>
              </a:cxn>
              <a:cxn ang="0">
                <a:pos x="324559" y="3951752"/>
              </a:cxn>
              <a:cxn ang="0">
                <a:pos x="120401" y="3836295"/>
              </a:cxn>
              <a:cxn ang="0">
                <a:pos x="31408" y="3558151"/>
              </a:cxn>
              <a:cxn ang="0">
                <a:pos x="5234" y="3400710"/>
              </a:cxn>
              <a:cxn ang="0">
                <a:pos x="5234" y="3337734"/>
              </a:cxn>
              <a:cxn ang="0">
                <a:pos x="104696" y="2728965"/>
              </a:cxn>
              <a:cxn ang="0">
                <a:pos x="188453" y="2251396"/>
              </a:cxn>
              <a:cxn ang="0">
                <a:pos x="261741" y="2041476"/>
              </a:cxn>
              <a:cxn ang="0">
                <a:pos x="439725" y="1920771"/>
              </a:cxn>
              <a:cxn ang="0">
                <a:pos x="444960" y="1920771"/>
              </a:cxn>
              <a:cxn ang="0">
                <a:pos x="565361" y="1810563"/>
              </a:cxn>
              <a:cxn ang="0">
                <a:pos x="622944" y="1416962"/>
              </a:cxn>
              <a:cxn ang="0">
                <a:pos x="680527" y="865921"/>
              </a:cxn>
              <a:cxn ang="0">
                <a:pos x="732875" y="519553"/>
              </a:cxn>
              <a:cxn ang="0">
                <a:pos x="937034" y="146944"/>
              </a:cxn>
              <a:cxn ang="0">
                <a:pos x="1277297" y="26240"/>
              </a:cxn>
              <a:cxn ang="0">
                <a:pos x="1486690" y="62976"/>
              </a:cxn>
              <a:cxn ang="0">
                <a:pos x="1821719" y="430336"/>
              </a:cxn>
              <a:cxn ang="0">
                <a:pos x="1921181" y="981378"/>
              </a:cxn>
              <a:cxn ang="0">
                <a:pos x="1973529" y="1600643"/>
              </a:cxn>
              <a:cxn ang="0">
                <a:pos x="1973529" y="1679363"/>
              </a:cxn>
              <a:cxn ang="0">
                <a:pos x="2052052" y="1768579"/>
              </a:cxn>
              <a:cxn ang="0">
                <a:pos x="2250975" y="1784323"/>
              </a:cxn>
              <a:cxn ang="0">
                <a:pos x="2470838" y="1962756"/>
              </a:cxn>
              <a:cxn ang="0">
                <a:pos x="2586004" y="2660741"/>
              </a:cxn>
              <a:cxn ang="0">
                <a:pos x="2596474" y="2770949"/>
              </a:cxn>
              <a:cxn ang="0">
                <a:pos x="2695935" y="2797189"/>
              </a:cxn>
              <a:cxn ang="0">
                <a:pos x="2669761" y="2828677"/>
              </a:cxn>
              <a:cxn ang="0">
                <a:pos x="2638352" y="2902149"/>
              </a:cxn>
              <a:cxn ang="0">
                <a:pos x="2695935" y="2949382"/>
              </a:cxn>
              <a:cxn ang="0">
                <a:pos x="2816337" y="2996614"/>
              </a:cxn>
              <a:cxn ang="0">
                <a:pos x="2669761" y="3028102"/>
              </a:cxn>
              <a:cxn ang="0">
                <a:pos x="2727344" y="3164550"/>
              </a:cxn>
              <a:cxn ang="0">
                <a:pos x="2774458" y="3217030"/>
              </a:cxn>
              <a:cxn ang="0">
                <a:pos x="2711640" y="3248518"/>
              </a:cxn>
              <a:cxn ang="0">
                <a:pos x="2659292" y="3731335"/>
              </a:cxn>
              <a:cxn ang="0">
                <a:pos x="2586004" y="3899271"/>
              </a:cxn>
              <a:cxn ang="0">
                <a:pos x="2397550" y="3962248"/>
              </a:cxn>
              <a:cxn ang="0">
                <a:pos x="2298089" y="4177416"/>
              </a:cxn>
              <a:cxn ang="0">
                <a:pos x="2250975" y="4340104"/>
              </a:cxn>
              <a:cxn ang="0">
                <a:pos x="2282384" y="4487049"/>
              </a:cxn>
              <a:cxn ang="0">
                <a:pos x="2334732" y="4644489"/>
              </a:cxn>
              <a:cxn ang="0">
                <a:pos x="2397550" y="4901642"/>
              </a:cxn>
              <a:cxn ang="0">
                <a:pos x="314089" y="4901642"/>
              </a:cxn>
            </a:cxnLst>
            <a:pathLst>
              <a:path w="538" h="934">
                <a:moveTo>
                  <a:pt x="60" y="934"/>
                </a:moveTo>
                <a:cubicBezTo>
                  <a:pt x="62" y="892"/>
                  <a:pt x="74" y="853"/>
                  <a:pt x="94" y="813"/>
                </a:cubicBezTo>
                <a:cubicBezTo>
                  <a:pt x="86" y="814"/>
                  <a:pt x="80" y="813"/>
                  <a:pt x="76" y="815"/>
                </a:cubicBezTo>
                <a:cubicBezTo>
                  <a:pt x="70" y="817"/>
                  <a:pt x="67" y="817"/>
                  <a:pt x="63" y="811"/>
                </a:cubicBezTo>
                <a:cubicBezTo>
                  <a:pt x="59" y="803"/>
                  <a:pt x="59" y="796"/>
                  <a:pt x="62" y="788"/>
                </a:cubicBezTo>
                <a:cubicBezTo>
                  <a:pt x="67" y="777"/>
                  <a:pt x="72" y="766"/>
                  <a:pt x="77" y="753"/>
                </a:cubicBezTo>
                <a:cubicBezTo>
                  <a:pt x="72" y="753"/>
                  <a:pt x="67" y="753"/>
                  <a:pt x="62" y="753"/>
                </a:cubicBezTo>
                <a:cubicBezTo>
                  <a:pt x="45" y="754"/>
                  <a:pt x="32" y="746"/>
                  <a:pt x="23" y="731"/>
                </a:cubicBezTo>
                <a:cubicBezTo>
                  <a:pt x="12" y="715"/>
                  <a:pt x="8" y="697"/>
                  <a:pt x="6" y="678"/>
                </a:cubicBezTo>
                <a:cubicBezTo>
                  <a:pt x="5" y="668"/>
                  <a:pt x="3" y="658"/>
                  <a:pt x="1" y="648"/>
                </a:cubicBezTo>
                <a:cubicBezTo>
                  <a:pt x="0" y="644"/>
                  <a:pt x="0" y="640"/>
                  <a:pt x="1" y="636"/>
                </a:cubicBezTo>
                <a:cubicBezTo>
                  <a:pt x="7" y="597"/>
                  <a:pt x="13" y="559"/>
                  <a:pt x="20" y="520"/>
                </a:cubicBezTo>
                <a:cubicBezTo>
                  <a:pt x="25" y="490"/>
                  <a:pt x="29" y="459"/>
                  <a:pt x="36" y="429"/>
                </a:cubicBezTo>
                <a:cubicBezTo>
                  <a:pt x="38" y="415"/>
                  <a:pt x="42" y="400"/>
                  <a:pt x="50" y="389"/>
                </a:cubicBezTo>
                <a:cubicBezTo>
                  <a:pt x="57" y="377"/>
                  <a:pt x="70" y="369"/>
                  <a:pt x="84" y="366"/>
                </a:cubicBezTo>
                <a:cubicBezTo>
                  <a:pt x="84" y="366"/>
                  <a:pt x="85" y="366"/>
                  <a:pt x="85" y="366"/>
                </a:cubicBezTo>
                <a:cubicBezTo>
                  <a:pt x="105" y="364"/>
                  <a:pt x="105" y="364"/>
                  <a:pt x="108" y="345"/>
                </a:cubicBezTo>
                <a:cubicBezTo>
                  <a:pt x="113" y="320"/>
                  <a:pt x="117" y="295"/>
                  <a:pt x="119" y="270"/>
                </a:cubicBezTo>
                <a:cubicBezTo>
                  <a:pt x="124" y="235"/>
                  <a:pt x="126" y="200"/>
                  <a:pt x="130" y="165"/>
                </a:cubicBezTo>
                <a:cubicBezTo>
                  <a:pt x="133" y="143"/>
                  <a:pt x="136" y="121"/>
                  <a:pt x="140" y="99"/>
                </a:cubicBezTo>
                <a:cubicBezTo>
                  <a:pt x="144" y="70"/>
                  <a:pt x="157" y="46"/>
                  <a:pt x="179" y="28"/>
                </a:cubicBezTo>
                <a:cubicBezTo>
                  <a:pt x="197" y="12"/>
                  <a:pt x="220" y="0"/>
                  <a:pt x="244" y="5"/>
                </a:cubicBezTo>
                <a:cubicBezTo>
                  <a:pt x="257" y="8"/>
                  <a:pt x="271" y="7"/>
                  <a:pt x="284" y="12"/>
                </a:cubicBezTo>
                <a:cubicBezTo>
                  <a:pt x="317" y="24"/>
                  <a:pt x="338" y="48"/>
                  <a:pt x="348" y="82"/>
                </a:cubicBezTo>
                <a:cubicBezTo>
                  <a:pt x="359" y="117"/>
                  <a:pt x="364" y="152"/>
                  <a:pt x="367" y="187"/>
                </a:cubicBezTo>
                <a:cubicBezTo>
                  <a:pt x="371" y="227"/>
                  <a:pt x="374" y="266"/>
                  <a:pt x="377" y="305"/>
                </a:cubicBezTo>
                <a:cubicBezTo>
                  <a:pt x="378" y="310"/>
                  <a:pt x="377" y="315"/>
                  <a:pt x="377" y="320"/>
                </a:cubicBezTo>
                <a:cubicBezTo>
                  <a:pt x="377" y="330"/>
                  <a:pt x="382" y="336"/>
                  <a:pt x="392" y="337"/>
                </a:cubicBezTo>
                <a:cubicBezTo>
                  <a:pt x="405" y="338"/>
                  <a:pt x="417" y="339"/>
                  <a:pt x="430" y="340"/>
                </a:cubicBezTo>
                <a:cubicBezTo>
                  <a:pt x="447" y="341"/>
                  <a:pt x="467" y="358"/>
                  <a:pt x="472" y="374"/>
                </a:cubicBezTo>
                <a:cubicBezTo>
                  <a:pt x="486" y="417"/>
                  <a:pt x="493" y="461"/>
                  <a:pt x="494" y="507"/>
                </a:cubicBezTo>
                <a:cubicBezTo>
                  <a:pt x="495" y="514"/>
                  <a:pt x="495" y="521"/>
                  <a:pt x="496" y="528"/>
                </a:cubicBezTo>
                <a:cubicBezTo>
                  <a:pt x="502" y="530"/>
                  <a:pt x="508" y="532"/>
                  <a:pt x="515" y="533"/>
                </a:cubicBezTo>
                <a:cubicBezTo>
                  <a:pt x="513" y="536"/>
                  <a:pt x="512" y="539"/>
                  <a:pt x="510" y="539"/>
                </a:cubicBezTo>
                <a:cubicBezTo>
                  <a:pt x="504" y="542"/>
                  <a:pt x="503" y="546"/>
                  <a:pt x="504" y="553"/>
                </a:cubicBezTo>
                <a:cubicBezTo>
                  <a:pt x="505" y="560"/>
                  <a:pt x="510" y="560"/>
                  <a:pt x="515" y="562"/>
                </a:cubicBezTo>
                <a:cubicBezTo>
                  <a:pt x="522" y="564"/>
                  <a:pt x="529" y="567"/>
                  <a:pt x="538" y="571"/>
                </a:cubicBezTo>
                <a:cubicBezTo>
                  <a:pt x="530" y="585"/>
                  <a:pt x="519" y="576"/>
                  <a:pt x="510" y="577"/>
                </a:cubicBezTo>
                <a:cubicBezTo>
                  <a:pt x="508" y="592"/>
                  <a:pt x="510" y="596"/>
                  <a:pt x="521" y="603"/>
                </a:cubicBezTo>
                <a:cubicBezTo>
                  <a:pt x="525" y="606"/>
                  <a:pt x="527" y="610"/>
                  <a:pt x="530" y="613"/>
                </a:cubicBezTo>
                <a:cubicBezTo>
                  <a:pt x="526" y="615"/>
                  <a:pt x="522" y="617"/>
                  <a:pt x="518" y="619"/>
                </a:cubicBezTo>
                <a:cubicBezTo>
                  <a:pt x="514" y="649"/>
                  <a:pt x="510" y="680"/>
                  <a:pt x="508" y="711"/>
                </a:cubicBezTo>
                <a:cubicBezTo>
                  <a:pt x="507" y="724"/>
                  <a:pt x="507" y="735"/>
                  <a:pt x="494" y="743"/>
                </a:cubicBezTo>
                <a:cubicBezTo>
                  <a:pt x="483" y="749"/>
                  <a:pt x="472" y="757"/>
                  <a:pt x="458" y="755"/>
                </a:cubicBezTo>
                <a:cubicBezTo>
                  <a:pt x="462" y="774"/>
                  <a:pt x="453" y="785"/>
                  <a:pt x="439" y="796"/>
                </a:cubicBezTo>
                <a:cubicBezTo>
                  <a:pt x="423" y="808"/>
                  <a:pt x="424" y="808"/>
                  <a:pt x="430" y="827"/>
                </a:cubicBezTo>
                <a:cubicBezTo>
                  <a:pt x="433" y="836"/>
                  <a:pt x="434" y="846"/>
                  <a:pt x="436" y="855"/>
                </a:cubicBezTo>
                <a:cubicBezTo>
                  <a:pt x="439" y="865"/>
                  <a:pt x="442" y="875"/>
                  <a:pt x="446" y="885"/>
                </a:cubicBezTo>
                <a:cubicBezTo>
                  <a:pt x="454" y="900"/>
                  <a:pt x="458" y="916"/>
                  <a:pt x="458" y="934"/>
                </a:cubicBezTo>
                <a:cubicBezTo>
                  <a:pt x="326" y="934"/>
                  <a:pt x="193" y="934"/>
                  <a:pt x="60" y="934"/>
                </a:cubicBezTo>
                <a:close/>
              </a:path>
            </a:pathLst>
          </a:custGeom>
          <a:solidFill>
            <a:srgbClr val="BFBFBF"/>
          </a:solidFill>
          <a:ln w="9525">
            <a:noFill/>
          </a:ln>
        </p:spPr>
        <p:txBody>
          <a:bodyPr/>
          <a:p>
            <a:endParaRPr lang="zh-CN" altLang="en-US" sz="2315"/>
          </a:p>
        </p:txBody>
      </p:sp>
      <p:sp>
        <p:nvSpPr>
          <p:cNvPr id="11273" name="文本框 5"/>
          <p:cNvSpPr txBox="1"/>
          <p:nvPr/>
        </p:nvSpPr>
        <p:spPr>
          <a:xfrm>
            <a:off x="990406" y="4036004"/>
            <a:ext cx="4197025" cy="1772285"/>
          </a:xfrm>
          <a:prstGeom prst="rect">
            <a:avLst/>
          </a:prstGeom>
          <a:noFill/>
          <a:ln w="9525">
            <a:noFill/>
          </a:ln>
        </p:spPr>
        <p:txBody>
          <a:bodyPr wrap="square" anchor="t">
            <a:spAutoFit/>
          </a:bodyPr>
          <a:p>
            <a:pPr>
              <a:lnSpc>
                <a:spcPct val="150000"/>
              </a:lnSpc>
            </a:pPr>
            <a:r>
              <a:rPr lang="en-US" altLang="zh-CN" sz="2425">
                <a:latin typeface="Arial" panose="020B0604020202020204" pitchFamily="34" charset="0"/>
                <a:ea typeface="宋体" panose="02010600030101010101" pitchFamily="2" charset="-122"/>
              </a:rPr>
              <a:t>The University of Edinburgh</a:t>
            </a:r>
            <a:endParaRPr lang="en-US" altLang="zh-CN" sz="2425">
              <a:latin typeface="Arial" panose="020B0604020202020204" pitchFamily="34" charset="0"/>
              <a:ea typeface="宋体" panose="02010600030101010101" pitchFamily="2" charset="-122"/>
            </a:endParaRPr>
          </a:p>
          <a:p>
            <a:pPr>
              <a:lnSpc>
                <a:spcPct val="150000"/>
              </a:lnSpc>
            </a:pPr>
            <a:r>
              <a:rPr lang="en-US" altLang="zh-CN" sz="2425">
                <a:latin typeface="Arial" panose="020B0604020202020204" pitchFamily="34" charset="0"/>
                <a:ea typeface="宋体" panose="02010600030101010101" pitchFamily="2" charset="-122"/>
              </a:rPr>
              <a:t>Subtitle Translator</a:t>
            </a:r>
            <a:endParaRPr lang="en-US" altLang="zh-CN" sz="2425">
              <a:latin typeface="Arial" panose="020B0604020202020204" pitchFamily="34" charset="0"/>
              <a:ea typeface="宋体" panose="02010600030101010101" pitchFamily="2" charset="-122"/>
            </a:endParaRPr>
          </a:p>
          <a:p>
            <a:pPr>
              <a:lnSpc>
                <a:spcPct val="150000"/>
              </a:lnSpc>
            </a:pPr>
            <a:r>
              <a:rPr lang="en-US" altLang="zh-CN" sz="2425">
                <a:latin typeface="Arial" panose="020B0604020202020204" pitchFamily="34" charset="0"/>
                <a:ea typeface="宋体" panose="02010600030101010101" pitchFamily="2" charset="-122"/>
              </a:rPr>
              <a:t>Language Learner</a:t>
            </a:r>
            <a:endParaRPr lang="en-US" altLang="zh-CN" sz="2425">
              <a:latin typeface="Arial" panose="020B0604020202020204" pitchFamily="34" charset="0"/>
              <a:ea typeface="宋体" panose="02010600030101010101" pitchFamily="2" charset="-122"/>
            </a:endParaRPr>
          </a:p>
        </p:txBody>
      </p:sp>
      <p:sp>
        <p:nvSpPr>
          <p:cNvPr id="11274" name="文本框 6"/>
          <p:cNvSpPr txBox="1"/>
          <p:nvPr/>
        </p:nvSpPr>
        <p:spPr>
          <a:xfrm>
            <a:off x="1340450" y="3062883"/>
            <a:ext cx="309880" cy="447675"/>
          </a:xfrm>
          <a:prstGeom prst="rect">
            <a:avLst/>
          </a:prstGeom>
          <a:noFill/>
          <a:ln w="9525">
            <a:noFill/>
          </a:ln>
        </p:spPr>
        <p:txBody>
          <a:bodyPr wrap="none" anchor="t">
            <a:spAutoFit/>
          </a:bodyPr>
          <a:p>
            <a:r>
              <a:rPr lang="en-US" altLang="zh-CN" sz="2315">
                <a:latin typeface="Arial" panose="020B0604020202020204" pitchFamily="34" charset="0"/>
                <a:ea typeface="宋体" panose="02010600030101010101" pitchFamily="2" charset="-122"/>
              </a:rPr>
              <a:t> </a:t>
            </a:r>
            <a:endParaRPr lang="zh-CN" altLang="en-US" sz="2315">
              <a:latin typeface="Arial" panose="020B0604020202020204" pitchFamily="34" charset="0"/>
              <a:ea typeface="宋体" panose="02010600030101010101" pitchFamily="2" charset="-122"/>
            </a:endParaRPr>
          </a:p>
        </p:txBody>
      </p:sp>
      <p:pic>
        <p:nvPicPr>
          <p:cNvPr id="11275" name="图片 7"/>
          <p:cNvPicPr>
            <a:picLocks noGrp="1" noChangeAspect="1"/>
          </p:cNvPicPr>
          <p:nvPr/>
        </p:nvPicPr>
        <p:blipFill>
          <a:blip r:embed="rId1"/>
          <a:stretch>
            <a:fillRect/>
          </a:stretch>
        </p:blipFill>
        <p:spPr>
          <a:xfrm>
            <a:off x="990406" y="3040131"/>
            <a:ext cx="427053" cy="428803"/>
          </a:xfrm>
          <a:prstGeom prst="rect">
            <a:avLst/>
          </a:prstGeom>
          <a:noFill/>
          <a:ln w="9525">
            <a:noFill/>
          </a:ln>
        </p:spPr>
      </p:pic>
      <p:pic>
        <p:nvPicPr>
          <p:cNvPr id="11276" name="图片 8"/>
          <p:cNvPicPr>
            <a:picLocks noGrp="1" noChangeAspect="1"/>
          </p:cNvPicPr>
          <p:nvPr/>
        </p:nvPicPr>
        <p:blipFill>
          <a:blip r:embed="rId2"/>
          <a:stretch>
            <a:fillRect/>
          </a:stretch>
        </p:blipFill>
        <p:spPr>
          <a:xfrm>
            <a:off x="1044662" y="3563445"/>
            <a:ext cx="318540" cy="178522"/>
          </a:xfrm>
          <a:prstGeom prst="rect">
            <a:avLst/>
          </a:prstGeom>
          <a:noFill/>
          <a:ln w="9525">
            <a:noFill/>
          </a:ln>
        </p:spPr>
      </p:pic>
      <p:sp>
        <p:nvSpPr>
          <p:cNvPr id="8" name="文本框 7"/>
          <p:cNvSpPr txBox="1"/>
          <p:nvPr/>
        </p:nvSpPr>
        <p:spPr>
          <a:xfrm>
            <a:off x="1530350" y="3048000"/>
            <a:ext cx="2520315" cy="414020"/>
          </a:xfrm>
          <a:prstGeom prst="rect">
            <a:avLst/>
          </a:prstGeom>
          <a:noFill/>
        </p:spPr>
        <p:txBody>
          <a:bodyPr wrap="square" rtlCol="0">
            <a:spAutoFit/>
          </a:bodyPr>
          <a:p>
            <a:r>
              <a:rPr lang="en-US" altLang="zh-CN"/>
              <a:t>1715215636</a:t>
            </a:r>
            <a:endParaRPr lang="en-US" altLang="zh-CN"/>
          </a:p>
        </p:txBody>
      </p:sp>
      <p:sp>
        <p:nvSpPr>
          <p:cNvPr id="9" name="文本框 8"/>
          <p:cNvSpPr txBox="1"/>
          <p:nvPr/>
        </p:nvSpPr>
        <p:spPr>
          <a:xfrm>
            <a:off x="1530350" y="3445510"/>
            <a:ext cx="2520315" cy="414020"/>
          </a:xfrm>
          <a:prstGeom prst="rect">
            <a:avLst/>
          </a:prstGeom>
          <a:noFill/>
        </p:spPr>
        <p:txBody>
          <a:bodyPr wrap="square" rtlCol="0">
            <a:spAutoFit/>
          </a:bodyPr>
          <a:p>
            <a:r>
              <a:rPr lang="en-US" altLang="zh-CN"/>
              <a:t>biran@cqupt.edu.cn</a:t>
            </a:r>
            <a:endParaRPr lang="en-US" altLang="zh-CN"/>
          </a:p>
        </p:txBody>
      </p:sp>
      <p:pic>
        <p:nvPicPr>
          <p:cNvPr id="27" name="Picture 10" descr="F:\2单项\2019\外国语学院网站\ppt\ppt-1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128" y="974596"/>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121311"/>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smtClean="0">
                <a:solidFill>
                  <a:schemeClr val="bg1"/>
                </a:solidFill>
                <a:latin typeface="黑体" panose="02010609060101010101" pitchFamily="49" charset="-122"/>
                <a:ea typeface="黑体" panose="02010609060101010101" pitchFamily="49" charset="-122"/>
              </a:rPr>
              <a:t>1</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064895"/>
            <a:ext cx="3750310"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Me</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altLang="zh-CN" sz="2600" b="1" dirty="0" smtClean="0">
                <a:solidFill>
                  <a:schemeClr val="bg1"/>
                </a:solidFill>
                <a:latin typeface="黑体" panose="02010609060101010101" pitchFamily="49" charset="-122"/>
                <a:ea typeface="黑体" panose="02010609060101010101" pitchFamily="49" charset="-122"/>
              </a:rPr>
              <a:t>2</a:t>
            </a:r>
            <a:endParaRPr lang="zh-CN" alt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3750310"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You</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14337" name="Freeform 6"/>
          <p:cNvSpPr/>
          <p:nvPr/>
        </p:nvSpPr>
        <p:spPr>
          <a:xfrm>
            <a:off x="1627188" y="2653983"/>
            <a:ext cx="1439862" cy="2576512"/>
          </a:xfrm>
          <a:custGeom>
            <a:avLst/>
            <a:gdLst/>
            <a:ahLst/>
            <a:cxnLst>
              <a:cxn ang="0">
                <a:pos x="0" y="2576573"/>
              </a:cxn>
              <a:cxn ang="0">
                <a:pos x="148132" y="2130780"/>
              </a:cxn>
              <a:cxn ang="0">
                <a:pos x="164003" y="2043214"/>
              </a:cxn>
              <a:cxn ang="0">
                <a:pos x="137551" y="1976876"/>
              </a:cxn>
              <a:cxn ang="0">
                <a:pos x="76711" y="1838893"/>
              </a:cxn>
              <a:cxn ang="0">
                <a:pos x="55549" y="1698256"/>
              </a:cxn>
              <a:cxn ang="0">
                <a:pos x="47613" y="1623957"/>
              </a:cxn>
              <a:cxn ang="0">
                <a:pos x="44968" y="1485974"/>
              </a:cxn>
              <a:cxn ang="0">
                <a:pos x="42323" y="1467399"/>
              </a:cxn>
              <a:cxn ang="0">
                <a:pos x="31742" y="1337376"/>
              </a:cxn>
              <a:cxn ang="0">
                <a:pos x="29097" y="1310841"/>
              </a:cxn>
              <a:cxn ang="0">
                <a:pos x="23806" y="1292266"/>
              </a:cxn>
              <a:cxn ang="0">
                <a:pos x="37033" y="1202047"/>
              </a:cxn>
              <a:cxn ang="0">
                <a:pos x="55549" y="1135708"/>
              </a:cxn>
              <a:cxn ang="0">
                <a:pos x="132260" y="1048142"/>
              </a:cxn>
              <a:cxn ang="0">
                <a:pos x="333297" y="963229"/>
              </a:cxn>
              <a:cxn ang="0">
                <a:pos x="492010" y="825246"/>
              </a:cxn>
              <a:cxn ang="0">
                <a:pos x="531688" y="785443"/>
              </a:cxn>
              <a:cxn ang="0">
                <a:pos x="542269" y="790750"/>
              </a:cxn>
              <a:cxn ang="0">
                <a:pos x="529043" y="729719"/>
              </a:cxn>
              <a:cxn ang="0">
                <a:pos x="497300" y="623578"/>
              </a:cxn>
              <a:cxn ang="0">
                <a:pos x="476139" y="591736"/>
              </a:cxn>
              <a:cxn ang="0">
                <a:pos x="465558" y="578468"/>
              </a:cxn>
              <a:cxn ang="0">
                <a:pos x="428525" y="421910"/>
              </a:cxn>
              <a:cxn ang="0">
                <a:pos x="433815" y="408642"/>
              </a:cxn>
              <a:cxn ang="0">
                <a:pos x="447041" y="366186"/>
              </a:cxn>
              <a:cxn ang="0">
                <a:pos x="449686" y="169825"/>
              </a:cxn>
              <a:cxn ang="0">
                <a:pos x="507881" y="90219"/>
              </a:cxn>
              <a:cxn ang="0">
                <a:pos x="589883" y="23881"/>
              </a:cxn>
              <a:cxn ang="0">
                <a:pos x="600464" y="18574"/>
              </a:cxn>
              <a:cxn ang="0">
                <a:pos x="722144" y="0"/>
              </a:cxn>
              <a:cxn ang="0">
                <a:pos x="775048" y="7960"/>
              </a:cxn>
              <a:cxn ang="0">
                <a:pos x="835888" y="23881"/>
              </a:cxn>
              <a:cxn ang="0">
                <a:pos x="915245" y="63684"/>
              </a:cxn>
              <a:cxn ang="0">
                <a:pos x="970794" y="140636"/>
              </a:cxn>
              <a:cxn ang="0">
                <a:pos x="978730" y="191053"/>
              </a:cxn>
              <a:cxn ang="0">
                <a:pos x="984020" y="222896"/>
              </a:cxn>
              <a:cxn ang="0">
                <a:pos x="1002537" y="313116"/>
              </a:cxn>
              <a:cxn ang="0">
                <a:pos x="970794" y="445792"/>
              </a:cxn>
              <a:cxn ang="0">
                <a:pos x="989311" y="504169"/>
              </a:cxn>
              <a:cxn ang="0">
                <a:pos x="949632" y="567854"/>
              </a:cxn>
              <a:cxn ang="0">
                <a:pos x="941697" y="591736"/>
              </a:cxn>
              <a:cxn ang="0">
                <a:pos x="920535" y="626232"/>
              </a:cxn>
              <a:cxn ang="0">
                <a:pos x="909954" y="644806"/>
              </a:cxn>
              <a:cxn ang="0">
                <a:pos x="872921" y="748294"/>
              </a:cxn>
              <a:cxn ang="0">
                <a:pos x="880857" y="793404"/>
              </a:cxn>
              <a:cxn ang="0">
                <a:pos x="936406" y="857088"/>
              </a:cxn>
              <a:cxn ang="0">
                <a:pos x="1010472" y="904852"/>
              </a:cxn>
              <a:cxn ang="0">
                <a:pos x="1050151" y="923426"/>
              </a:cxn>
              <a:cxn ang="0">
                <a:pos x="1261768" y="995072"/>
              </a:cxn>
              <a:cxn ang="0">
                <a:pos x="1359641" y="1085291"/>
              </a:cxn>
              <a:cxn ang="0">
                <a:pos x="1407255" y="1220621"/>
              </a:cxn>
              <a:cxn ang="0">
                <a:pos x="1417836" y="1562926"/>
              </a:cxn>
              <a:cxn ang="0">
                <a:pos x="1359641" y="1913191"/>
              </a:cxn>
              <a:cxn ang="0">
                <a:pos x="1298801" y="2069749"/>
              </a:cxn>
              <a:cxn ang="0">
                <a:pos x="1269704" y="2149355"/>
              </a:cxn>
              <a:cxn ang="0">
                <a:pos x="1269704" y="2162623"/>
              </a:cxn>
              <a:cxn ang="0">
                <a:pos x="1319963" y="2351023"/>
              </a:cxn>
              <a:cxn ang="0">
                <a:pos x="1383448" y="2576573"/>
              </a:cxn>
              <a:cxn ang="0">
                <a:pos x="0" y="2576573"/>
              </a:cxn>
            </a:cxnLst>
            <a:pathLst>
              <a:path w="544" h="971">
                <a:moveTo>
                  <a:pt x="0" y="971"/>
                </a:moveTo>
                <a:cubicBezTo>
                  <a:pt x="19" y="915"/>
                  <a:pt x="37" y="859"/>
                  <a:pt x="56" y="803"/>
                </a:cubicBezTo>
                <a:cubicBezTo>
                  <a:pt x="59" y="792"/>
                  <a:pt x="60" y="781"/>
                  <a:pt x="62" y="770"/>
                </a:cubicBezTo>
                <a:cubicBezTo>
                  <a:pt x="65" y="757"/>
                  <a:pt x="58" y="752"/>
                  <a:pt x="52" y="745"/>
                </a:cubicBezTo>
                <a:cubicBezTo>
                  <a:pt x="38" y="730"/>
                  <a:pt x="29" y="715"/>
                  <a:pt x="29" y="693"/>
                </a:cubicBezTo>
                <a:cubicBezTo>
                  <a:pt x="30" y="675"/>
                  <a:pt x="24" y="658"/>
                  <a:pt x="21" y="640"/>
                </a:cubicBezTo>
                <a:cubicBezTo>
                  <a:pt x="20" y="631"/>
                  <a:pt x="19" y="621"/>
                  <a:pt x="18" y="612"/>
                </a:cubicBezTo>
                <a:cubicBezTo>
                  <a:pt x="18" y="595"/>
                  <a:pt x="18" y="577"/>
                  <a:pt x="17" y="560"/>
                </a:cubicBezTo>
                <a:cubicBezTo>
                  <a:pt x="17" y="558"/>
                  <a:pt x="17" y="555"/>
                  <a:pt x="16" y="553"/>
                </a:cubicBezTo>
                <a:cubicBezTo>
                  <a:pt x="7" y="537"/>
                  <a:pt x="9" y="521"/>
                  <a:pt x="12" y="504"/>
                </a:cubicBezTo>
                <a:cubicBezTo>
                  <a:pt x="12" y="501"/>
                  <a:pt x="11" y="497"/>
                  <a:pt x="11" y="494"/>
                </a:cubicBezTo>
                <a:cubicBezTo>
                  <a:pt x="10" y="492"/>
                  <a:pt x="9" y="489"/>
                  <a:pt x="9" y="487"/>
                </a:cubicBezTo>
                <a:cubicBezTo>
                  <a:pt x="11" y="476"/>
                  <a:pt x="12" y="464"/>
                  <a:pt x="14" y="453"/>
                </a:cubicBezTo>
                <a:cubicBezTo>
                  <a:pt x="16" y="445"/>
                  <a:pt x="19" y="436"/>
                  <a:pt x="21" y="428"/>
                </a:cubicBezTo>
                <a:cubicBezTo>
                  <a:pt x="23" y="410"/>
                  <a:pt x="36" y="401"/>
                  <a:pt x="50" y="395"/>
                </a:cubicBezTo>
                <a:cubicBezTo>
                  <a:pt x="75" y="383"/>
                  <a:pt x="100" y="372"/>
                  <a:pt x="126" y="363"/>
                </a:cubicBezTo>
                <a:cubicBezTo>
                  <a:pt x="153" y="353"/>
                  <a:pt x="170" y="333"/>
                  <a:pt x="186" y="311"/>
                </a:cubicBezTo>
                <a:cubicBezTo>
                  <a:pt x="190" y="305"/>
                  <a:pt x="196" y="301"/>
                  <a:pt x="201" y="296"/>
                </a:cubicBezTo>
                <a:cubicBezTo>
                  <a:pt x="203" y="297"/>
                  <a:pt x="204" y="297"/>
                  <a:pt x="205" y="298"/>
                </a:cubicBezTo>
                <a:cubicBezTo>
                  <a:pt x="204" y="290"/>
                  <a:pt x="202" y="282"/>
                  <a:pt x="200" y="275"/>
                </a:cubicBezTo>
                <a:cubicBezTo>
                  <a:pt x="196" y="262"/>
                  <a:pt x="192" y="248"/>
                  <a:pt x="188" y="235"/>
                </a:cubicBezTo>
                <a:cubicBezTo>
                  <a:pt x="187" y="230"/>
                  <a:pt x="187" y="224"/>
                  <a:pt x="180" y="223"/>
                </a:cubicBezTo>
                <a:cubicBezTo>
                  <a:pt x="178" y="222"/>
                  <a:pt x="177" y="220"/>
                  <a:pt x="176" y="218"/>
                </a:cubicBezTo>
                <a:cubicBezTo>
                  <a:pt x="171" y="198"/>
                  <a:pt x="167" y="179"/>
                  <a:pt x="162" y="159"/>
                </a:cubicBezTo>
                <a:cubicBezTo>
                  <a:pt x="162" y="157"/>
                  <a:pt x="163" y="154"/>
                  <a:pt x="164" y="154"/>
                </a:cubicBezTo>
                <a:cubicBezTo>
                  <a:pt x="177" y="152"/>
                  <a:pt x="170" y="143"/>
                  <a:pt x="169" y="138"/>
                </a:cubicBezTo>
                <a:cubicBezTo>
                  <a:pt x="162" y="113"/>
                  <a:pt x="162" y="88"/>
                  <a:pt x="170" y="64"/>
                </a:cubicBezTo>
                <a:cubicBezTo>
                  <a:pt x="174" y="53"/>
                  <a:pt x="184" y="43"/>
                  <a:pt x="192" y="34"/>
                </a:cubicBezTo>
                <a:cubicBezTo>
                  <a:pt x="201" y="24"/>
                  <a:pt x="212" y="17"/>
                  <a:pt x="223" y="9"/>
                </a:cubicBezTo>
                <a:cubicBezTo>
                  <a:pt x="224" y="8"/>
                  <a:pt x="226" y="7"/>
                  <a:pt x="227" y="7"/>
                </a:cubicBezTo>
                <a:cubicBezTo>
                  <a:pt x="242" y="4"/>
                  <a:pt x="257" y="2"/>
                  <a:pt x="273" y="0"/>
                </a:cubicBezTo>
                <a:cubicBezTo>
                  <a:pt x="279" y="0"/>
                  <a:pt x="287" y="2"/>
                  <a:pt x="293" y="3"/>
                </a:cubicBezTo>
                <a:cubicBezTo>
                  <a:pt x="301" y="5"/>
                  <a:pt x="308" y="8"/>
                  <a:pt x="316" y="9"/>
                </a:cubicBezTo>
                <a:cubicBezTo>
                  <a:pt x="328" y="10"/>
                  <a:pt x="338" y="14"/>
                  <a:pt x="346" y="24"/>
                </a:cubicBezTo>
                <a:cubicBezTo>
                  <a:pt x="353" y="33"/>
                  <a:pt x="361" y="43"/>
                  <a:pt x="367" y="53"/>
                </a:cubicBezTo>
                <a:cubicBezTo>
                  <a:pt x="370" y="58"/>
                  <a:pt x="369" y="66"/>
                  <a:pt x="370" y="72"/>
                </a:cubicBezTo>
                <a:cubicBezTo>
                  <a:pt x="370" y="77"/>
                  <a:pt x="370" y="82"/>
                  <a:pt x="372" y="84"/>
                </a:cubicBezTo>
                <a:cubicBezTo>
                  <a:pt x="383" y="94"/>
                  <a:pt x="382" y="106"/>
                  <a:pt x="379" y="118"/>
                </a:cubicBezTo>
                <a:cubicBezTo>
                  <a:pt x="376" y="135"/>
                  <a:pt x="371" y="151"/>
                  <a:pt x="367" y="168"/>
                </a:cubicBezTo>
                <a:cubicBezTo>
                  <a:pt x="378" y="170"/>
                  <a:pt x="381" y="178"/>
                  <a:pt x="374" y="190"/>
                </a:cubicBezTo>
                <a:cubicBezTo>
                  <a:pt x="369" y="198"/>
                  <a:pt x="364" y="206"/>
                  <a:pt x="359" y="214"/>
                </a:cubicBezTo>
                <a:cubicBezTo>
                  <a:pt x="357" y="217"/>
                  <a:pt x="357" y="220"/>
                  <a:pt x="356" y="223"/>
                </a:cubicBezTo>
                <a:cubicBezTo>
                  <a:pt x="353" y="227"/>
                  <a:pt x="351" y="231"/>
                  <a:pt x="348" y="236"/>
                </a:cubicBezTo>
                <a:cubicBezTo>
                  <a:pt x="347" y="238"/>
                  <a:pt x="345" y="241"/>
                  <a:pt x="344" y="243"/>
                </a:cubicBezTo>
                <a:cubicBezTo>
                  <a:pt x="339" y="256"/>
                  <a:pt x="335" y="269"/>
                  <a:pt x="330" y="282"/>
                </a:cubicBezTo>
                <a:cubicBezTo>
                  <a:pt x="327" y="289"/>
                  <a:pt x="328" y="294"/>
                  <a:pt x="333" y="299"/>
                </a:cubicBezTo>
                <a:cubicBezTo>
                  <a:pt x="340" y="307"/>
                  <a:pt x="347" y="315"/>
                  <a:pt x="354" y="323"/>
                </a:cubicBezTo>
                <a:cubicBezTo>
                  <a:pt x="361" y="332"/>
                  <a:pt x="369" y="340"/>
                  <a:pt x="382" y="341"/>
                </a:cubicBezTo>
                <a:cubicBezTo>
                  <a:pt x="387" y="341"/>
                  <a:pt x="392" y="346"/>
                  <a:pt x="397" y="348"/>
                </a:cubicBezTo>
                <a:cubicBezTo>
                  <a:pt x="424" y="358"/>
                  <a:pt x="450" y="366"/>
                  <a:pt x="477" y="375"/>
                </a:cubicBezTo>
                <a:cubicBezTo>
                  <a:pt x="494" y="381"/>
                  <a:pt x="508" y="390"/>
                  <a:pt x="514" y="409"/>
                </a:cubicBezTo>
                <a:cubicBezTo>
                  <a:pt x="519" y="426"/>
                  <a:pt x="530" y="442"/>
                  <a:pt x="532" y="460"/>
                </a:cubicBezTo>
                <a:cubicBezTo>
                  <a:pt x="538" y="503"/>
                  <a:pt x="544" y="546"/>
                  <a:pt x="536" y="589"/>
                </a:cubicBezTo>
                <a:cubicBezTo>
                  <a:pt x="529" y="633"/>
                  <a:pt x="522" y="677"/>
                  <a:pt x="514" y="721"/>
                </a:cubicBezTo>
                <a:cubicBezTo>
                  <a:pt x="510" y="742"/>
                  <a:pt x="504" y="762"/>
                  <a:pt x="491" y="780"/>
                </a:cubicBezTo>
                <a:cubicBezTo>
                  <a:pt x="485" y="789"/>
                  <a:pt x="483" y="800"/>
                  <a:pt x="480" y="810"/>
                </a:cubicBezTo>
                <a:cubicBezTo>
                  <a:pt x="479" y="811"/>
                  <a:pt x="480" y="813"/>
                  <a:pt x="480" y="815"/>
                </a:cubicBezTo>
                <a:cubicBezTo>
                  <a:pt x="486" y="839"/>
                  <a:pt x="493" y="862"/>
                  <a:pt x="499" y="886"/>
                </a:cubicBezTo>
                <a:cubicBezTo>
                  <a:pt x="505" y="915"/>
                  <a:pt x="510" y="944"/>
                  <a:pt x="523" y="971"/>
                </a:cubicBezTo>
                <a:cubicBezTo>
                  <a:pt x="348" y="971"/>
                  <a:pt x="174" y="971"/>
                  <a:pt x="0" y="971"/>
                </a:cubicBezTo>
                <a:close/>
              </a:path>
            </a:pathLst>
          </a:custGeom>
          <a:solidFill>
            <a:srgbClr val="BFBFBF"/>
          </a:solidFill>
          <a:ln w="9525">
            <a:noFill/>
          </a:ln>
        </p:spPr>
        <p:txBody>
          <a:bodyPr/>
          <a:p>
            <a:endParaRPr lang="zh-CN" altLang="en-US"/>
          </a:p>
        </p:txBody>
      </p:sp>
      <p:sp>
        <p:nvSpPr>
          <p:cNvPr id="14338" name="Freeform 8"/>
          <p:cNvSpPr/>
          <p:nvPr/>
        </p:nvSpPr>
        <p:spPr>
          <a:xfrm>
            <a:off x="3597275" y="2738120"/>
            <a:ext cx="1423988" cy="2478088"/>
          </a:xfrm>
          <a:custGeom>
            <a:avLst/>
            <a:gdLst/>
            <a:ahLst/>
            <a:cxnLst>
              <a:cxn ang="0">
                <a:pos x="158773" y="2477804"/>
              </a:cxn>
              <a:cxn ang="0">
                <a:pos x="248745" y="2156803"/>
              </a:cxn>
              <a:cxn ang="0">
                <a:pos x="201113" y="2162109"/>
              </a:cxn>
              <a:cxn ang="0">
                <a:pos x="166712" y="2151498"/>
              </a:cxn>
              <a:cxn ang="0">
                <a:pos x="164066" y="2090481"/>
              </a:cxn>
              <a:cxn ang="0">
                <a:pos x="203759" y="1997630"/>
              </a:cxn>
              <a:cxn ang="0">
                <a:pos x="164066" y="1997630"/>
              </a:cxn>
              <a:cxn ang="0">
                <a:pos x="60863" y="1939266"/>
              </a:cxn>
              <a:cxn ang="0">
                <a:pos x="15877" y="1798663"/>
              </a:cxn>
              <a:cxn ang="0">
                <a:pos x="2646" y="1719076"/>
              </a:cxn>
              <a:cxn ang="0">
                <a:pos x="2646" y="1687241"/>
              </a:cxn>
              <a:cxn ang="0">
                <a:pos x="52924" y="1379505"/>
              </a:cxn>
              <a:cxn ang="0">
                <a:pos x="95264" y="1138092"/>
              </a:cxn>
              <a:cxn ang="0">
                <a:pos x="132311" y="1031976"/>
              </a:cxn>
              <a:cxn ang="0">
                <a:pos x="222283" y="970959"/>
              </a:cxn>
              <a:cxn ang="0">
                <a:pos x="224929" y="970959"/>
              </a:cxn>
              <a:cxn ang="0">
                <a:pos x="285792" y="915248"/>
              </a:cxn>
              <a:cxn ang="0">
                <a:pos x="314901" y="716281"/>
              </a:cxn>
              <a:cxn ang="0">
                <a:pos x="344010" y="437727"/>
              </a:cxn>
              <a:cxn ang="0">
                <a:pos x="370472" y="262636"/>
              </a:cxn>
              <a:cxn ang="0">
                <a:pos x="473675" y="74281"/>
              </a:cxn>
              <a:cxn ang="0">
                <a:pos x="645680" y="13264"/>
              </a:cxn>
              <a:cxn ang="0">
                <a:pos x="751529" y="31834"/>
              </a:cxn>
              <a:cxn ang="0">
                <a:pos x="920888" y="217537"/>
              </a:cxn>
              <a:cxn ang="0">
                <a:pos x="971166" y="496091"/>
              </a:cxn>
              <a:cxn ang="0">
                <a:pos x="997629" y="809133"/>
              </a:cxn>
              <a:cxn ang="0">
                <a:pos x="997629" y="848926"/>
              </a:cxn>
              <a:cxn ang="0">
                <a:pos x="1037322" y="894025"/>
              </a:cxn>
              <a:cxn ang="0">
                <a:pos x="1137879" y="901984"/>
              </a:cxn>
              <a:cxn ang="0">
                <a:pos x="1249021" y="992182"/>
              </a:cxn>
              <a:cxn ang="0">
                <a:pos x="1307238" y="1345017"/>
              </a:cxn>
              <a:cxn ang="0">
                <a:pos x="1312530" y="1400728"/>
              </a:cxn>
              <a:cxn ang="0">
                <a:pos x="1362809" y="1413993"/>
              </a:cxn>
              <a:cxn ang="0">
                <a:pos x="1349578" y="1429910"/>
              </a:cxn>
              <a:cxn ang="0">
                <a:pos x="1333700" y="1467051"/>
              </a:cxn>
              <a:cxn ang="0">
                <a:pos x="1362809" y="1490927"/>
              </a:cxn>
              <a:cxn ang="0">
                <a:pos x="1423672" y="1514803"/>
              </a:cxn>
              <a:cxn ang="0">
                <a:pos x="1349578" y="1530720"/>
              </a:cxn>
              <a:cxn ang="0">
                <a:pos x="1378686" y="1599695"/>
              </a:cxn>
              <a:cxn ang="0">
                <a:pos x="1402502" y="1626224"/>
              </a:cxn>
              <a:cxn ang="0">
                <a:pos x="1370747" y="1642142"/>
              </a:cxn>
              <a:cxn ang="0">
                <a:pos x="1344285" y="1886208"/>
              </a:cxn>
              <a:cxn ang="0">
                <a:pos x="1307238" y="1971101"/>
              </a:cxn>
              <a:cxn ang="0">
                <a:pos x="1211973" y="2002935"/>
              </a:cxn>
              <a:cxn ang="0">
                <a:pos x="1161695" y="2111704"/>
              </a:cxn>
              <a:cxn ang="0">
                <a:pos x="1137879" y="2193944"/>
              </a:cxn>
              <a:cxn ang="0">
                <a:pos x="1153756" y="2268225"/>
              </a:cxn>
              <a:cxn ang="0">
                <a:pos x="1180219" y="2347812"/>
              </a:cxn>
              <a:cxn ang="0">
                <a:pos x="1211973" y="2477804"/>
              </a:cxn>
              <a:cxn ang="0">
                <a:pos x="158773" y="2477804"/>
              </a:cxn>
            </a:cxnLst>
            <a:pathLst>
              <a:path w="538" h="934">
                <a:moveTo>
                  <a:pt x="60" y="934"/>
                </a:moveTo>
                <a:cubicBezTo>
                  <a:pt x="62" y="892"/>
                  <a:pt x="74" y="853"/>
                  <a:pt x="94" y="813"/>
                </a:cubicBezTo>
                <a:cubicBezTo>
                  <a:pt x="86" y="814"/>
                  <a:pt x="80" y="813"/>
                  <a:pt x="76" y="815"/>
                </a:cubicBezTo>
                <a:cubicBezTo>
                  <a:pt x="70" y="817"/>
                  <a:pt x="67" y="817"/>
                  <a:pt x="63" y="811"/>
                </a:cubicBezTo>
                <a:cubicBezTo>
                  <a:pt x="59" y="803"/>
                  <a:pt x="59" y="796"/>
                  <a:pt x="62" y="788"/>
                </a:cubicBezTo>
                <a:cubicBezTo>
                  <a:pt x="67" y="777"/>
                  <a:pt x="72" y="766"/>
                  <a:pt x="77" y="753"/>
                </a:cubicBezTo>
                <a:cubicBezTo>
                  <a:pt x="72" y="753"/>
                  <a:pt x="67" y="753"/>
                  <a:pt x="62" y="753"/>
                </a:cubicBezTo>
                <a:cubicBezTo>
                  <a:pt x="45" y="754"/>
                  <a:pt x="32" y="746"/>
                  <a:pt x="23" y="731"/>
                </a:cubicBezTo>
                <a:cubicBezTo>
                  <a:pt x="12" y="715"/>
                  <a:pt x="8" y="697"/>
                  <a:pt x="6" y="678"/>
                </a:cubicBezTo>
                <a:cubicBezTo>
                  <a:pt x="5" y="668"/>
                  <a:pt x="3" y="658"/>
                  <a:pt x="1" y="648"/>
                </a:cubicBezTo>
                <a:cubicBezTo>
                  <a:pt x="0" y="644"/>
                  <a:pt x="0" y="640"/>
                  <a:pt x="1" y="636"/>
                </a:cubicBezTo>
                <a:cubicBezTo>
                  <a:pt x="7" y="597"/>
                  <a:pt x="13" y="559"/>
                  <a:pt x="20" y="520"/>
                </a:cubicBezTo>
                <a:cubicBezTo>
                  <a:pt x="25" y="490"/>
                  <a:pt x="29" y="459"/>
                  <a:pt x="36" y="429"/>
                </a:cubicBezTo>
                <a:cubicBezTo>
                  <a:pt x="38" y="415"/>
                  <a:pt x="42" y="400"/>
                  <a:pt x="50" y="389"/>
                </a:cubicBezTo>
                <a:cubicBezTo>
                  <a:pt x="57" y="377"/>
                  <a:pt x="70" y="369"/>
                  <a:pt x="84" y="366"/>
                </a:cubicBezTo>
                <a:cubicBezTo>
                  <a:pt x="84" y="366"/>
                  <a:pt x="85" y="366"/>
                  <a:pt x="85" y="366"/>
                </a:cubicBezTo>
                <a:cubicBezTo>
                  <a:pt x="105" y="364"/>
                  <a:pt x="105" y="364"/>
                  <a:pt x="108" y="345"/>
                </a:cubicBezTo>
                <a:cubicBezTo>
                  <a:pt x="113" y="320"/>
                  <a:pt x="117" y="295"/>
                  <a:pt x="119" y="270"/>
                </a:cubicBezTo>
                <a:cubicBezTo>
                  <a:pt x="124" y="235"/>
                  <a:pt x="126" y="200"/>
                  <a:pt x="130" y="165"/>
                </a:cubicBezTo>
                <a:cubicBezTo>
                  <a:pt x="133" y="143"/>
                  <a:pt x="136" y="121"/>
                  <a:pt x="140" y="99"/>
                </a:cubicBezTo>
                <a:cubicBezTo>
                  <a:pt x="144" y="70"/>
                  <a:pt x="157" y="46"/>
                  <a:pt x="179" y="28"/>
                </a:cubicBezTo>
                <a:cubicBezTo>
                  <a:pt x="197" y="12"/>
                  <a:pt x="220" y="0"/>
                  <a:pt x="244" y="5"/>
                </a:cubicBezTo>
                <a:cubicBezTo>
                  <a:pt x="257" y="8"/>
                  <a:pt x="271" y="7"/>
                  <a:pt x="284" y="12"/>
                </a:cubicBezTo>
                <a:cubicBezTo>
                  <a:pt x="317" y="24"/>
                  <a:pt x="338" y="48"/>
                  <a:pt x="348" y="82"/>
                </a:cubicBezTo>
                <a:cubicBezTo>
                  <a:pt x="359" y="117"/>
                  <a:pt x="364" y="152"/>
                  <a:pt x="367" y="187"/>
                </a:cubicBezTo>
                <a:cubicBezTo>
                  <a:pt x="371" y="227"/>
                  <a:pt x="374" y="266"/>
                  <a:pt x="377" y="305"/>
                </a:cubicBezTo>
                <a:cubicBezTo>
                  <a:pt x="378" y="310"/>
                  <a:pt x="377" y="315"/>
                  <a:pt x="377" y="320"/>
                </a:cubicBezTo>
                <a:cubicBezTo>
                  <a:pt x="377" y="330"/>
                  <a:pt x="382" y="336"/>
                  <a:pt x="392" y="337"/>
                </a:cubicBezTo>
                <a:cubicBezTo>
                  <a:pt x="405" y="338"/>
                  <a:pt x="417" y="339"/>
                  <a:pt x="430" y="340"/>
                </a:cubicBezTo>
                <a:cubicBezTo>
                  <a:pt x="447" y="341"/>
                  <a:pt x="467" y="358"/>
                  <a:pt x="472" y="374"/>
                </a:cubicBezTo>
                <a:cubicBezTo>
                  <a:pt x="486" y="417"/>
                  <a:pt x="493" y="461"/>
                  <a:pt x="494" y="507"/>
                </a:cubicBezTo>
                <a:cubicBezTo>
                  <a:pt x="495" y="514"/>
                  <a:pt x="495" y="521"/>
                  <a:pt x="496" y="528"/>
                </a:cubicBezTo>
                <a:cubicBezTo>
                  <a:pt x="502" y="530"/>
                  <a:pt x="508" y="532"/>
                  <a:pt x="515" y="533"/>
                </a:cubicBezTo>
                <a:cubicBezTo>
                  <a:pt x="513" y="536"/>
                  <a:pt x="512" y="539"/>
                  <a:pt x="510" y="539"/>
                </a:cubicBezTo>
                <a:cubicBezTo>
                  <a:pt x="504" y="542"/>
                  <a:pt x="503" y="546"/>
                  <a:pt x="504" y="553"/>
                </a:cubicBezTo>
                <a:cubicBezTo>
                  <a:pt x="505" y="560"/>
                  <a:pt x="510" y="560"/>
                  <a:pt x="515" y="562"/>
                </a:cubicBezTo>
                <a:cubicBezTo>
                  <a:pt x="522" y="564"/>
                  <a:pt x="529" y="567"/>
                  <a:pt x="538" y="571"/>
                </a:cubicBezTo>
                <a:cubicBezTo>
                  <a:pt x="530" y="585"/>
                  <a:pt x="519" y="576"/>
                  <a:pt x="510" y="577"/>
                </a:cubicBezTo>
                <a:cubicBezTo>
                  <a:pt x="508" y="592"/>
                  <a:pt x="510" y="596"/>
                  <a:pt x="521" y="603"/>
                </a:cubicBezTo>
                <a:cubicBezTo>
                  <a:pt x="525" y="606"/>
                  <a:pt x="527" y="610"/>
                  <a:pt x="530" y="613"/>
                </a:cubicBezTo>
                <a:cubicBezTo>
                  <a:pt x="526" y="615"/>
                  <a:pt x="522" y="617"/>
                  <a:pt x="518" y="619"/>
                </a:cubicBezTo>
                <a:cubicBezTo>
                  <a:pt x="514" y="649"/>
                  <a:pt x="510" y="680"/>
                  <a:pt x="508" y="711"/>
                </a:cubicBezTo>
                <a:cubicBezTo>
                  <a:pt x="507" y="724"/>
                  <a:pt x="507" y="735"/>
                  <a:pt x="494" y="743"/>
                </a:cubicBezTo>
                <a:cubicBezTo>
                  <a:pt x="483" y="749"/>
                  <a:pt x="472" y="757"/>
                  <a:pt x="458" y="755"/>
                </a:cubicBezTo>
                <a:cubicBezTo>
                  <a:pt x="462" y="774"/>
                  <a:pt x="453" y="785"/>
                  <a:pt x="439" y="796"/>
                </a:cubicBezTo>
                <a:cubicBezTo>
                  <a:pt x="423" y="808"/>
                  <a:pt x="424" y="808"/>
                  <a:pt x="430" y="827"/>
                </a:cubicBezTo>
                <a:cubicBezTo>
                  <a:pt x="433" y="836"/>
                  <a:pt x="434" y="846"/>
                  <a:pt x="436" y="855"/>
                </a:cubicBezTo>
                <a:cubicBezTo>
                  <a:pt x="439" y="865"/>
                  <a:pt x="442" y="875"/>
                  <a:pt x="446" y="885"/>
                </a:cubicBezTo>
                <a:cubicBezTo>
                  <a:pt x="454" y="900"/>
                  <a:pt x="458" y="916"/>
                  <a:pt x="458" y="934"/>
                </a:cubicBezTo>
                <a:cubicBezTo>
                  <a:pt x="326" y="934"/>
                  <a:pt x="193" y="934"/>
                  <a:pt x="60" y="934"/>
                </a:cubicBezTo>
                <a:close/>
              </a:path>
            </a:pathLst>
          </a:custGeom>
          <a:solidFill>
            <a:srgbClr val="BFBFBF"/>
          </a:solidFill>
          <a:ln w="9525">
            <a:noFill/>
          </a:ln>
        </p:spPr>
        <p:txBody>
          <a:bodyPr/>
          <a:p>
            <a:endParaRPr lang="zh-CN" altLang="en-US"/>
          </a:p>
        </p:txBody>
      </p:sp>
      <p:sp>
        <p:nvSpPr>
          <p:cNvPr id="14339" name="Freeform 10"/>
          <p:cNvSpPr/>
          <p:nvPr/>
        </p:nvSpPr>
        <p:spPr>
          <a:xfrm>
            <a:off x="5537200" y="2680970"/>
            <a:ext cx="1465263" cy="2546350"/>
          </a:xfrm>
          <a:custGeom>
            <a:avLst/>
            <a:gdLst/>
            <a:ahLst/>
            <a:cxnLst>
              <a:cxn ang="0">
                <a:pos x="45022" y="2532648"/>
              </a:cxn>
              <a:cxn ang="0">
                <a:pos x="87395" y="2277790"/>
              </a:cxn>
              <a:cxn ang="0">
                <a:pos x="34428" y="2203457"/>
              </a:cxn>
              <a:cxn ang="0">
                <a:pos x="42373" y="2129123"/>
              </a:cxn>
              <a:cxn ang="0">
                <a:pos x="156253" y="2036206"/>
              </a:cxn>
              <a:cxn ang="0">
                <a:pos x="74154" y="1879575"/>
              </a:cxn>
              <a:cxn ang="0">
                <a:pos x="2648" y="1253050"/>
              </a:cxn>
              <a:cxn ang="0">
                <a:pos x="42373" y="1051288"/>
              </a:cxn>
              <a:cxn ang="0">
                <a:pos x="421089" y="860144"/>
              </a:cxn>
              <a:cxn ang="0">
                <a:pos x="492594" y="775192"/>
              </a:cxn>
              <a:cxn ang="0">
                <a:pos x="418440" y="602632"/>
              </a:cxn>
              <a:cxn ang="0">
                <a:pos x="346935" y="453965"/>
              </a:cxn>
              <a:cxn ang="0">
                <a:pos x="341638" y="292024"/>
              </a:cxn>
              <a:cxn ang="0">
                <a:pos x="381363" y="130083"/>
              </a:cxn>
              <a:cxn ang="0">
                <a:pos x="601177" y="2654"/>
              </a:cxn>
              <a:cxn ang="0">
                <a:pos x="871310" y="140702"/>
              </a:cxn>
              <a:cxn ang="0">
                <a:pos x="934871" y="331845"/>
              </a:cxn>
              <a:cxn ang="0">
                <a:pos x="926925" y="406179"/>
              </a:cxn>
              <a:cxn ang="0">
                <a:pos x="892497" y="565465"/>
              </a:cxn>
              <a:cxn ang="0">
                <a:pos x="839530" y="722096"/>
              </a:cxn>
              <a:cxn ang="0">
                <a:pos x="866013" y="785811"/>
              </a:cxn>
              <a:cxn ang="0">
                <a:pos x="858068" y="822977"/>
              </a:cxn>
              <a:cxn ang="0">
                <a:pos x="1080530" y="950406"/>
              </a:cxn>
              <a:cxn ang="0">
                <a:pos x="1242080" y="982264"/>
              </a:cxn>
              <a:cxn ang="0">
                <a:pos x="1326828" y="1022085"/>
              </a:cxn>
              <a:cxn ang="0">
                <a:pos x="1435411" y="1388443"/>
              </a:cxn>
              <a:cxn ang="0">
                <a:pos x="1456597" y="1768075"/>
              </a:cxn>
              <a:cxn ang="0">
                <a:pos x="1408927" y="2089302"/>
              </a:cxn>
              <a:cxn ang="0">
                <a:pos x="1247377" y="2160980"/>
              </a:cxn>
              <a:cxn ang="0">
                <a:pos x="1268564" y="2325576"/>
              </a:cxn>
              <a:cxn ang="0">
                <a:pos x="1281806" y="2479553"/>
              </a:cxn>
              <a:cxn ang="0">
                <a:pos x="45022" y="2545922"/>
              </a:cxn>
            </a:cxnLst>
            <a:pathLst>
              <a:path w="553" h="959">
                <a:moveTo>
                  <a:pt x="17" y="959"/>
                </a:moveTo>
                <a:cubicBezTo>
                  <a:pt x="17" y="957"/>
                  <a:pt x="16" y="956"/>
                  <a:pt x="17" y="954"/>
                </a:cubicBezTo>
                <a:cubicBezTo>
                  <a:pt x="23" y="926"/>
                  <a:pt x="30" y="898"/>
                  <a:pt x="37" y="870"/>
                </a:cubicBezTo>
                <a:cubicBezTo>
                  <a:pt x="38" y="865"/>
                  <a:pt x="38" y="862"/>
                  <a:pt x="33" y="858"/>
                </a:cubicBezTo>
                <a:cubicBezTo>
                  <a:pt x="27" y="854"/>
                  <a:pt x="21" y="848"/>
                  <a:pt x="16" y="842"/>
                </a:cubicBezTo>
                <a:cubicBezTo>
                  <a:pt x="14" y="839"/>
                  <a:pt x="13" y="834"/>
                  <a:pt x="13" y="830"/>
                </a:cubicBezTo>
                <a:cubicBezTo>
                  <a:pt x="13" y="822"/>
                  <a:pt x="14" y="814"/>
                  <a:pt x="14" y="807"/>
                </a:cubicBezTo>
                <a:cubicBezTo>
                  <a:pt x="14" y="805"/>
                  <a:pt x="15" y="803"/>
                  <a:pt x="16" y="802"/>
                </a:cubicBezTo>
                <a:cubicBezTo>
                  <a:pt x="27" y="792"/>
                  <a:pt x="32" y="774"/>
                  <a:pt x="50" y="771"/>
                </a:cubicBezTo>
                <a:cubicBezTo>
                  <a:pt x="52" y="771"/>
                  <a:pt x="55" y="769"/>
                  <a:pt x="59" y="767"/>
                </a:cubicBezTo>
                <a:cubicBezTo>
                  <a:pt x="56" y="762"/>
                  <a:pt x="53" y="757"/>
                  <a:pt x="50" y="753"/>
                </a:cubicBezTo>
                <a:cubicBezTo>
                  <a:pt x="37" y="741"/>
                  <a:pt x="30" y="727"/>
                  <a:pt x="28" y="708"/>
                </a:cubicBezTo>
                <a:cubicBezTo>
                  <a:pt x="23" y="662"/>
                  <a:pt x="14" y="615"/>
                  <a:pt x="8" y="568"/>
                </a:cubicBezTo>
                <a:cubicBezTo>
                  <a:pt x="4" y="536"/>
                  <a:pt x="3" y="504"/>
                  <a:pt x="1" y="472"/>
                </a:cubicBezTo>
                <a:cubicBezTo>
                  <a:pt x="0" y="453"/>
                  <a:pt x="1" y="435"/>
                  <a:pt x="1" y="416"/>
                </a:cubicBezTo>
                <a:cubicBezTo>
                  <a:pt x="2" y="406"/>
                  <a:pt x="6" y="400"/>
                  <a:pt x="16" y="396"/>
                </a:cubicBezTo>
                <a:cubicBezTo>
                  <a:pt x="53" y="383"/>
                  <a:pt x="89" y="368"/>
                  <a:pt x="126" y="353"/>
                </a:cubicBezTo>
                <a:cubicBezTo>
                  <a:pt x="140" y="347"/>
                  <a:pt x="151" y="337"/>
                  <a:pt x="159" y="324"/>
                </a:cubicBezTo>
                <a:cubicBezTo>
                  <a:pt x="163" y="317"/>
                  <a:pt x="168" y="312"/>
                  <a:pt x="176" y="310"/>
                </a:cubicBezTo>
                <a:cubicBezTo>
                  <a:pt x="186" y="307"/>
                  <a:pt x="189" y="303"/>
                  <a:pt x="186" y="292"/>
                </a:cubicBezTo>
                <a:cubicBezTo>
                  <a:pt x="180" y="272"/>
                  <a:pt x="173" y="251"/>
                  <a:pt x="166" y="231"/>
                </a:cubicBezTo>
                <a:cubicBezTo>
                  <a:pt x="165" y="226"/>
                  <a:pt x="162" y="224"/>
                  <a:pt x="158" y="227"/>
                </a:cubicBezTo>
                <a:cubicBezTo>
                  <a:pt x="152" y="230"/>
                  <a:pt x="149" y="227"/>
                  <a:pt x="145" y="223"/>
                </a:cubicBezTo>
                <a:cubicBezTo>
                  <a:pt x="131" y="208"/>
                  <a:pt x="128" y="191"/>
                  <a:pt x="131" y="171"/>
                </a:cubicBezTo>
                <a:cubicBezTo>
                  <a:pt x="132" y="167"/>
                  <a:pt x="136" y="164"/>
                  <a:pt x="140" y="160"/>
                </a:cubicBezTo>
                <a:cubicBezTo>
                  <a:pt x="137" y="144"/>
                  <a:pt x="136" y="126"/>
                  <a:pt x="129" y="110"/>
                </a:cubicBezTo>
                <a:cubicBezTo>
                  <a:pt x="119" y="87"/>
                  <a:pt x="128" y="70"/>
                  <a:pt x="141" y="53"/>
                </a:cubicBezTo>
                <a:cubicBezTo>
                  <a:pt x="142" y="52"/>
                  <a:pt x="143" y="51"/>
                  <a:pt x="144" y="49"/>
                </a:cubicBezTo>
                <a:cubicBezTo>
                  <a:pt x="152" y="29"/>
                  <a:pt x="171" y="20"/>
                  <a:pt x="188" y="10"/>
                </a:cubicBezTo>
                <a:cubicBezTo>
                  <a:pt x="199" y="4"/>
                  <a:pt x="214" y="2"/>
                  <a:pt x="227" y="1"/>
                </a:cubicBezTo>
                <a:cubicBezTo>
                  <a:pt x="246" y="0"/>
                  <a:pt x="266" y="3"/>
                  <a:pt x="282" y="15"/>
                </a:cubicBezTo>
                <a:cubicBezTo>
                  <a:pt x="298" y="27"/>
                  <a:pt x="316" y="38"/>
                  <a:pt x="329" y="53"/>
                </a:cubicBezTo>
                <a:cubicBezTo>
                  <a:pt x="341" y="65"/>
                  <a:pt x="348" y="82"/>
                  <a:pt x="356" y="97"/>
                </a:cubicBezTo>
                <a:cubicBezTo>
                  <a:pt x="361" y="106"/>
                  <a:pt x="359" y="115"/>
                  <a:pt x="353" y="125"/>
                </a:cubicBezTo>
                <a:cubicBezTo>
                  <a:pt x="349" y="132"/>
                  <a:pt x="343" y="141"/>
                  <a:pt x="350" y="151"/>
                </a:cubicBezTo>
                <a:cubicBezTo>
                  <a:pt x="350" y="151"/>
                  <a:pt x="350" y="152"/>
                  <a:pt x="350" y="153"/>
                </a:cubicBezTo>
                <a:cubicBezTo>
                  <a:pt x="350" y="166"/>
                  <a:pt x="351" y="179"/>
                  <a:pt x="349" y="192"/>
                </a:cubicBezTo>
                <a:cubicBezTo>
                  <a:pt x="348" y="200"/>
                  <a:pt x="347" y="210"/>
                  <a:pt x="337" y="213"/>
                </a:cubicBezTo>
                <a:cubicBezTo>
                  <a:pt x="335" y="214"/>
                  <a:pt x="334" y="217"/>
                  <a:pt x="334" y="220"/>
                </a:cubicBezTo>
                <a:cubicBezTo>
                  <a:pt x="328" y="237"/>
                  <a:pt x="322" y="254"/>
                  <a:pt x="317" y="272"/>
                </a:cubicBezTo>
                <a:cubicBezTo>
                  <a:pt x="316" y="276"/>
                  <a:pt x="314" y="282"/>
                  <a:pt x="316" y="286"/>
                </a:cubicBezTo>
                <a:cubicBezTo>
                  <a:pt x="317" y="290"/>
                  <a:pt x="323" y="292"/>
                  <a:pt x="327" y="296"/>
                </a:cubicBezTo>
                <a:cubicBezTo>
                  <a:pt x="326" y="297"/>
                  <a:pt x="325" y="299"/>
                  <a:pt x="324" y="301"/>
                </a:cubicBezTo>
                <a:cubicBezTo>
                  <a:pt x="324" y="304"/>
                  <a:pt x="323" y="309"/>
                  <a:pt x="324" y="310"/>
                </a:cubicBezTo>
                <a:cubicBezTo>
                  <a:pt x="333" y="320"/>
                  <a:pt x="341" y="331"/>
                  <a:pt x="351" y="337"/>
                </a:cubicBezTo>
                <a:cubicBezTo>
                  <a:pt x="369" y="346"/>
                  <a:pt x="389" y="351"/>
                  <a:pt x="408" y="358"/>
                </a:cubicBezTo>
                <a:cubicBezTo>
                  <a:pt x="413" y="360"/>
                  <a:pt x="419" y="360"/>
                  <a:pt x="424" y="362"/>
                </a:cubicBezTo>
                <a:cubicBezTo>
                  <a:pt x="438" y="368"/>
                  <a:pt x="452" y="372"/>
                  <a:pt x="469" y="370"/>
                </a:cubicBezTo>
                <a:cubicBezTo>
                  <a:pt x="477" y="369"/>
                  <a:pt x="487" y="375"/>
                  <a:pt x="495" y="378"/>
                </a:cubicBezTo>
                <a:cubicBezTo>
                  <a:pt x="498" y="379"/>
                  <a:pt x="500" y="382"/>
                  <a:pt x="501" y="385"/>
                </a:cubicBezTo>
                <a:cubicBezTo>
                  <a:pt x="515" y="420"/>
                  <a:pt x="533" y="454"/>
                  <a:pt x="539" y="492"/>
                </a:cubicBezTo>
                <a:cubicBezTo>
                  <a:pt x="540" y="502"/>
                  <a:pt x="540" y="513"/>
                  <a:pt x="542" y="523"/>
                </a:cubicBezTo>
                <a:cubicBezTo>
                  <a:pt x="547" y="548"/>
                  <a:pt x="546" y="574"/>
                  <a:pt x="550" y="600"/>
                </a:cubicBezTo>
                <a:cubicBezTo>
                  <a:pt x="553" y="621"/>
                  <a:pt x="551" y="644"/>
                  <a:pt x="550" y="666"/>
                </a:cubicBezTo>
                <a:cubicBezTo>
                  <a:pt x="549" y="692"/>
                  <a:pt x="548" y="718"/>
                  <a:pt x="544" y="743"/>
                </a:cubicBezTo>
                <a:cubicBezTo>
                  <a:pt x="542" y="758"/>
                  <a:pt x="536" y="772"/>
                  <a:pt x="532" y="787"/>
                </a:cubicBezTo>
                <a:cubicBezTo>
                  <a:pt x="528" y="798"/>
                  <a:pt x="519" y="805"/>
                  <a:pt x="507" y="807"/>
                </a:cubicBezTo>
                <a:cubicBezTo>
                  <a:pt x="495" y="808"/>
                  <a:pt x="483" y="812"/>
                  <a:pt x="471" y="814"/>
                </a:cubicBezTo>
                <a:cubicBezTo>
                  <a:pt x="464" y="815"/>
                  <a:pt x="463" y="819"/>
                  <a:pt x="465" y="825"/>
                </a:cubicBezTo>
                <a:cubicBezTo>
                  <a:pt x="470" y="842"/>
                  <a:pt x="474" y="859"/>
                  <a:pt x="479" y="876"/>
                </a:cubicBezTo>
                <a:cubicBezTo>
                  <a:pt x="480" y="878"/>
                  <a:pt x="481" y="880"/>
                  <a:pt x="480" y="881"/>
                </a:cubicBezTo>
                <a:cubicBezTo>
                  <a:pt x="474" y="899"/>
                  <a:pt x="485" y="916"/>
                  <a:pt x="484" y="934"/>
                </a:cubicBezTo>
                <a:cubicBezTo>
                  <a:pt x="484" y="942"/>
                  <a:pt x="485" y="950"/>
                  <a:pt x="486" y="959"/>
                </a:cubicBezTo>
                <a:cubicBezTo>
                  <a:pt x="329" y="959"/>
                  <a:pt x="173" y="959"/>
                  <a:pt x="17" y="959"/>
                </a:cubicBezTo>
                <a:close/>
              </a:path>
            </a:pathLst>
          </a:custGeom>
          <a:solidFill>
            <a:srgbClr val="BFBFBF"/>
          </a:solidFill>
          <a:ln w="9525">
            <a:noFill/>
          </a:ln>
        </p:spPr>
        <p:txBody>
          <a:bodyPr/>
          <a:p>
            <a:endParaRPr lang="zh-CN" altLang="en-US"/>
          </a:p>
        </p:txBody>
      </p:sp>
      <p:sp>
        <p:nvSpPr>
          <p:cNvPr id="14340" name="Freeform 12"/>
          <p:cNvSpPr/>
          <p:nvPr/>
        </p:nvSpPr>
        <p:spPr>
          <a:xfrm>
            <a:off x="7319963" y="2666683"/>
            <a:ext cx="1824037" cy="2559050"/>
          </a:xfrm>
          <a:custGeom>
            <a:avLst/>
            <a:gdLst/>
            <a:ahLst/>
            <a:cxnLst>
              <a:cxn ang="0">
                <a:pos x="344126" y="2463959"/>
              </a:cxn>
              <a:cxn ang="0">
                <a:pos x="402362" y="2187826"/>
              </a:cxn>
              <a:cxn ang="0">
                <a:pos x="410304" y="1914348"/>
              </a:cxn>
              <a:cxn ang="0">
                <a:pos x="418245" y="1672731"/>
              </a:cxn>
              <a:cxn ang="0">
                <a:pos x="389127" y="1699282"/>
              </a:cxn>
              <a:cxn ang="0">
                <a:pos x="296477" y="1951519"/>
              </a:cxn>
              <a:cxn ang="0">
                <a:pos x="277947" y="2047104"/>
              </a:cxn>
              <a:cxn ang="0">
                <a:pos x="285889" y="2166585"/>
              </a:cxn>
              <a:cxn ang="0">
                <a:pos x="285889" y="2291376"/>
              </a:cxn>
              <a:cxn ang="0">
                <a:pos x="322949" y="2530338"/>
              </a:cxn>
              <a:cxn ang="0">
                <a:pos x="100590" y="2556889"/>
              </a:cxn>
              <a:cxn ang="0">
                <a:pos x="31765" y="2357754"/>
              </a:cxn>
              <a:cxn ang="0">
                <a:pos x="7941" y="2081621"/>
              </a:cxn>
              <a:cxn ang="0">
                <a:pos x="29118" y="1962140"/>
              </a:cxn>
              <a:cxn ang="0">
                <a:pos x="87355" y="1696627"/>
              </a:cxn>
              <a:cxn ang="0">
                <a:pos x="145591" y="1489527"/>
              </a:cxn>
              <a:cxn ang="0">
                <a:pos x="238241" y="1128429"/>
              </a:cxn>
              <a:cxn ang="0">
                <a:pos x="444716" y="998328"/>
              </a:cxn>
              <a:cxn ang="0">
                <a:pos x="675016" y="860261"/>
              </a:cxn>
              <a:cxn ang="0">
                <a:pos x="717370" y="769987"/>
              </a:cxn>
              <a:cxn ang="0">
                <a:pos x="637956" y="594748"/>
              </a:cxn>
              <a:cxn ang="0">
                <a:pos x="582367" y="369062"/>
              </a:cxn>
              <a:cxn ang="0">
                <a:pos x="630015" y="223030"/>
              </a:cxn>
              <a:cxn ang="0">
                <a:pos x="675016" y="74343"/>
              </a:cxn>
              <a:cxn ang="0">
                <a:pos x="876197" y="5310"/>
              </a:cxn>
              <a:cxn ang="0">
                <a:pos x="1148851" y="167273"/>
              </a:cxn>
              <a:cxn ang="0">
                <a:pos x="1151498" y="477923"/>
              </a:cxn>
              <a:cxn ang="0">
                <a:pos x="1095909" y="618645"/>
              </a:cxn>
              <a:cxn ang="0">
                <a:pos x="1058849" y="748746"/>
              </a:cxn>
              <a:cxn ang="0">
                <a:pos x="1140910" y="862916"/>
              </a:cxn>
              <a:cxn ang="0">
                <a:pos x="1545920" y="1083292"/>
              </a:cxn>
              <a:cxn ang="0">
                <a:pos x="1625333" y="1221359"/>
              </a:cxn>
              <a:cxn ang="0">
                <a:pos x="1699453" y="1521389"/>
              </a:cxn>
              <a:cxn ang="0">
                <a:pos x="1789455" y="1911692"/>
              </a:cxn>
              <a:cxn ang="0">
                <a:pos x="1784161" y="2299341"/>
              </a:cxn>
              <a:cxn ang="0">
                <a:pos x="1723277" y="2556889"/>
              </a:cxn>
              <a:cxn ang="0">
                <a:pos x="1461212" y="2493166"/>
              </a:cxn>
              <a:cxn ang="0">
                <a:pos x="1511507" y="2294031"/>
              </a:cxn>
              <a:cxn ang="0">
                <a:pos x="1514154" y="2246239"/>
              </a:cxn>
              <a:cxn ang="0">
                <a:pos x="1540625" y="2092241"/>
              </a:cxn>
              <a:cxn ang="0">
                <a:pos x="1506213" y="1978071"/>
              </a:cxn>
              <a:cxn ang="0">
                <a:pos x="1434740" y="1786901"/>
              </a:cxn>
              <a:cxn ang="0">
                <a:pos x="1416211" y="1770971"/>
              </a:cxn>
              <a:cxn ang="0">
                <a:pos x="1397681" y="2251549"/>
              </a:cxn>
              <a:cxn ang="0">
                <a:pos x="1437387" y="2556889"/>
              </a:cxn>
            </a:cxnLst>
            <a:pathLst>
              <a:path w="689" h="964">
                <a:moveTo>
                  <a:pt x="133" y="963"/>
                </a:moveTo>
                <a:cubicBezTo>
                  <a:pt x="132" y="951"/>
                  <a:pt x="132" y="939"/>
                  <a:pt x="130" y="928"/>
                </a:cubicBezTo>
                <a:cubicBezTo>
                  <a:pt x="127" y="909"/>
                  <a:pt x="127" y="891"/>
                  <a:pt x="133" y="874"/>
                </a:cubicBezTo>
                <a:cubicBezTo>
                  <a:pt x="140" y="857"/>
                  <a:pt x="144" y="840"/>
                  <a:pt x="152" y="824"/>
                </a:cubicBezTo>
                <a:cubicBezTo>
                  <a:pt x="159" y="809"/>
                  <a:pt x="160" y="794"/>
                  <a:pt x="158" y="778"/>
                </a:cubicBezTo>
                <a:cubicBezTo>
                  <a:pt x="157" y="759"/>
                  <a:pt x="155" y="740"/>
                  <a:pt x="155" y="721"/>
                </a:cubicBezTo>
                <a:cubicBezTo>
                  <a:pt x="155" y="698"/>
                  <a:pt x="158" y="674"/>
                  <a:pt x="159" y="650"/>
                </a:cubicBezTo>
                <a:cubicBezTo>
                  <a:pt x="159" y="643"/>
                  <a:pt x="158" y="637"/>
                  <a:pt x="158" y="630"/>
                </a:cubicBezTo>
                <a:cubicBezTo>
                  <a:pt x="156" y="630"/>
                  <a:pt x="155" y="629"/>
                  <a:pt x="153" y="629"/>
                </a:cubicBezTo>
                <a:cubicBezTo>
                  <a:pt x="151" y="633"/>
                  <a:pt x="149" y="636"/>
                  <a:pt x="147" y="640"/>
                </a:cubicBezTo>
                <a:cubicBezTo>
                  <a:pt x="141" y="654"/>
                  <a:pt x="135" y="669"/>
                  <a:pt x="130" y="683"/>
                </a:cubicBezTo>
                <a:cubicBezTo>
                  <a:pt x="124" y="701"/>
                  <a:pt x="112" y="715"/>
                  <a:pt x="112" y="735"/>
                </a:cubicBezTo>
                <a:cubicBezTo>
                  <a:pt x="112" y="743"/>
                  <a:pt x="106" y="751"/>
                  <a:pt x="104" y="759"/>
                </a:cubicBezTo>
                <a:cubicBezTo>
                  <a:pt x="103" y="763"/>
                  <a:pt x="103" y="769"/>
                  <a:pt x="105" y="771"/>
                </a:cubicBezTo>
                <a:cubicBezTo>
                  <a:pt x="115" y="783"/>
                  <a:pt x="114" y="796"/>
                  <a:pt x="110" y="809"/>
                </a:cubicBezTo>
                <a:cubicBezTo>
                  <a:pt x="109" y="812"/>
                  <a:pt x="108" y="815"/>
                  <a:pt x="108" y="816"/>
                </a:cubicBezTo>
                <a:cubicBezTo>
                  <a:pt x="115" y="828"/>
                  <a:pt x="111" y="841"/>
                  <a:pt x="109" y="853"/>
                </a:cubicBezTo>
                <a:cubicBezTo>
                  <a:pt x="108" y="856"/>
                  <a:pt x="108" y="860"/>
                  <a:pt x="108" y="863"/>
                </a:cubicBezTo>
                <a:cubicBezTo>
                  <a:pt x="110" y="878"/>
                  <a:pt x="112" y="893"/>
                  <a:pt x="115" y="908"/>
                </a:cubicBezTo>
                <a:cubicBezTo>
                  <a:pt x="117" y="923"/>
                  <a:pt x="120" y="938"/>
                  <a:pt x="122" y="953"/>
                </a:cubicBezTo>
                <a:cubicBezTo>
                  <a:pt x="123" y="956"/>
                  <a:pt x="123" y="959"/>
                  <a:pt x="124" y="964"/>
                </a:cubicBezTo>
                <a:cubicBezTo>
                  <a:pt x="95" y="964"/>
                  <a:pt x="67" y="964"/>
                  <a:pt x="38" y="963"/>
                </a:cubicBezTo>
                <a:cubicBezTo>
                  <a:pt x="37" y="963"/>
                  <a:pt x="34" y="961"/>
                  <a:pt x="33" y="960"/>
                </a:cubicBezTo>
                <a:cubicBezTo>
                  <a:pt x="20" y="938"/>
                  <a:pt x="14" y="914"/>
                  <a:pt x="12" y="888"/>
                </a:cubicBezTo>
                <a:cubicBezTo>
                  <a:pt x="10" y="859"/>
                  <a:pt x="8" y="831"/>
                  <a:pt x="6" y="802"/>
                </a:cubicBezTo>
                <a:cubicBezTo>
                  <a:pt x="6" y="796"/>
                  <a:pt x="4" y="790"/>
                  <a:pt x="3" y="784"/>
                </a:cubicBezTo>
                <a:cubicBezTo>
                  <a:pt x="0" y="773"/>
                  <a:pt x="2" y="763"/>
                  <a:pt x="7" y="754"/>
                </a:cubicBezTo>
                <a:cubicBezTo>
                  <a:pt x="10" y="749"/>
                  <a:pt x="10" y="744"/>
                  <a:pt x="11" y="739"/>
                </a:cubicBezTo>
                <a:cubicBezTo>
                  <a:pt x="12" y="735"/>
                  <a:pt x="11" y="731"/>
                  <a:pt x="12" y="727"/>
                </a:cubicBezTo>
                <a:cubicBezTo>
                  <a:pt x="26" y="699"/>
                  <a:pt x="27" y="669"/>
                  <a:pt x="33" y="639"/>
                </a:cubicBezTo>
                <a:cubicBezTo>
                  <a:pt x="37" y="617"/>
                  <a:pt x="45" y="596"/>
                  <a:pt x="51" y="574"/>
                </a:cubicBezTo>
                <a:cubicBezTo>
                  <a:pt x="53" y="570"/>
                  <a:pt x="55" y="565"/>
                  <a:pt x="55" y="561"/>
                </a:cubicBezTo>
                <a:cubicBezTo>
                  <a:pt x="52" y="533"/>
                  <a:pt x="60" y="507"/>
                  <a:pt x="69" y="481"/>
                </a:cubicBezTo>
                <a:cubicBezTo>
                  <a:pt x="76" y="462"/>
                  <a:pt x="83" y="444"/>
                  <a:pt x="90" y="425"/>
                </a:cubicBezTo>
                <a:cubicBezTo>
                  <a:pt x="91" y="422"/>
                  <a:pt x="93" y="417"/>
                  <a:pt x="96" y="416"/>
                </a:cubicBezTo>
                <a:cubicBezTo>
                  <a:pt x="120" y="402"/>
                  <a:pt x="143" y="388"/>
                  <a:pt x="168" y="376"/>
                </a:cubicBezTo>
                <a:cubicBezTo>
                  <a:pt x="190" y="364"/>
                  <a:pt x="213" y="354"/>
                  <a:pt x="236" y="344"/>
                </a:cubicBezTo>
                <a:cubicBezTo>
                  <a:pt x="245" y="339"/>
                  <a:pt x="250" y="333"/>
                  <a:pt x="255" y="324"/>
                </a:cubicBezTo>
                <a:cubicBezTo>
                  <a:pt x="259" y="317"/>
                  <a:pt x="265" y="310"/>
                  <a:pt x="271" y="304"/>
                </a:cubicBezTo>
                <a:cubicBezTo>
                  <a:pt x="276" y="299"/>
                  <a:pt x="275" y="294"/>
                  <a:pt x="271" y="290"/>
                </a:cubicBezTo>
                <a:cubicBezTo>
                  <a:pt x="252" y="278"/>
                  <a:pt x="249" y="260"/>
                  <a:pt x="247" y="239"/>
                </a:cubicBezTo>
                <a:cubicBezTo>
                  <a:pt x="247" y="234"/>
                  <a:pt x="243" y="229"/>
                  <a:pt x="241" y="224"/>
                </a:cubicBezTo>
                <a:cubicBezTo>
                  <a:pt x="232" y="208"/>
                  <a:pt x="219" y="193"/>
                  <a:pt x="226" y="172"/>
                </a:cubicBezTo>
                <a:cubicBezTo>
                  <a:pt x="229" y="160"/>
                  <a:pt x="224" y="150"/>
                  <a:pt x="220" y="139"/>
                </a:cubicBezTo>
                <a:cubicBezTo>
                  <a:pt x="214" y="121"/>
                  <a:pt x="217" y="107"/>
                  <a:pt x="230" y="93"/>
                </a:cubicBezTo>
                <a:cubicBezTo>
                  <a:pt x="233" y="91"/>
                  <a:pt x="236" y="88"/>
                  <a:pt x="238" y="84"/>
                </a:cubicBezTo>
                <a:cubicBezTo>
                  <a:pt x="239" y="82"/>
                  <a:pt x="240" y="79"/>
                  <a:pt x="240" y="78"/>
                </a:cubicBezTo>
                <a:cubicBezTo>
                  <a:pt x="231" y="57"/>
                  <a:pt x="242" y="41"/>
                  <a:pt x="255" y="28"/>
                </a:cubicBezTo>
                <a:cubicBezTo>
                  <a:pt x="269" y="13"/>
                  <a:pt x="288" y="8"/>
                  <a:pt x="308" y="6"/>
                </a:cubicBezTo>
                <a:cubicBezTo>
                  <a:pt x="315" y="5"/>
                  <a:pt x="323" y="4"/>
                  <a:pt x="331" y="2"/>
                </a:cubicBezTo>
                <a:cubicBezTo>
                  <a:pt x="344" y="0"/>
                  <a:pt x="357" y="3"/>
                  <a:pt x="370" y="9"/>
                </a:cubicBezTo>
                <a:cubicBezTo>
                  <a:pt x="396" y="21"/>
                  <a:pt x="418" y="40"/>
                  <a:pt x="434" y="63"/>
                </a:cubicBezTo>
                <a:cubicBezTo>
                  <a:pt x="446" y="79"/>
                  <a:pt x="453" y="102"/>
                  <a:pt x="444" y="122"/>
                </a:cubicBezTo>
                <a:cubicBezTo>
                  <a:pt x="435" y="141"/>
                  <a:pt x="434" y="159"/>
                  <a:pt x="435" y="180"/>
                </a:cubicBezTo>
                <a:cubicBezTo>
                  <a:pt x="435" y="196"/>
                  <a:pt x="432" y="212"/>
                  <a:pt x="418" y="224"/>
                </a:cubicBezTo>
                <a:cubicBezTo>
                  <a:pt x="415" y="225"/>
                  <a:pt x="414" y="229"/>
                  <a:pt x="414" y="233"/>
                </a:cubicBezTo>
                <a:cubicBezTo>
                  <a:pt x="413" y="238"/>
                  <a:pt x="413" y="243"/>
                  <a:pt x="413" y="248"/>
                </a:cubicBezTo>
                <a:cubicBezTo>
                  <a:pt x="413" y="261"/>
                  <a:pt x="409" y="273"/>
                  <a:pt x="400" y="282"/>
                </a:cubicBezTo>
                <a:cubicBezTo>
                  <a:pt x="396" y="286"/>
                  <a:pt x="394" y="291"/>
                  <a:pt x="400" y="293"/>
                </a:cubicBezTo>
                <a:cubicBezTo>
                  <a:pt x="415" y="300"/>
                  <a:pt x="422" y="314"/>
                  <a:pt x="431" y="325"/>
                </a:cubicBezTo>
                <a:cubicBezTo>
                  <a:pt x="438" y="332"/>
                  <a:pt x="444" y="339"/>
                  <a:pt x="454" y="342"/>
                </a:cubicBezTo>
                <a:cubicBezTo>
                  <a:pt x="499" y="361"/>
                  <a:pt x="541" y="384"/>
                  <a:pt x="584" y="408"/>
                </a:cubicBezTo>
                <a:cubicBezTo>
                  <a:pt x="593" y="414"/>
                  <a:pt x="597" y="420"/>
                  <a:pt x="600" y="430"/>
                </a:cubicBezTo>
                <a:cubicBezTo>
                  <a:pt x="603" y="440"/>
                  <a:pt x="609" y="450"/>
                  <a:pt x="614" y="460"/>
                </a:cubicBezTo>
                <a:cubicBezTo>
                  <a:pt x="616" y="464"/>
                  <a:pt x="619" y="468"/>
                  <a:pt x="619" y="473"/>
                </a:cubicBezTo>
                <a:cubicBezTo>
                  <a:pt x="624" y="507"/>
                  <a:pt x="640" y="538"/>
                  <a:pt x="642" y="573"/>
                </a:cubicBezTo>
                <a:cubicBezTo>
                  <a:pt x="642" y="586"/>
                  <a:pt x="648" y="599"/>
                  <a:pt x="651" y="612"/>
                </a:cubicBezTo>
                <a:cubicBezTo>
                  <a:pt x="659" y="648"/>
                  <a:pt x="667" y="684"/>
                  <a:pt x="676" y="720"/>
                </a:cubicBezTo>
                <a:cubicBezTo>
                  <a:pt x="682" y="743"/>
                  <a:pt x="683" y="765"/>
                  <a:pt x="685" y="788"/>
                </a:cubicBezTo>
                <a:cubicBezTo>
                  <a:pt x="689" y="816"/>
                  <a:pt x="679" y="840"/>
                  <a:pt x="674" y="866"/>
                </a:cubicBezTo>
                <a:cubicBezTo>
                  <a:pt x="668" y="894"/>
                  <a:pt x="662" y="922"/>
                  <a:pt x="656" y="950"/>
                </a:cubicBezTo>
                <a:cubicBezTo>
                  <a:pt x="655" y="954"/>
                  <a:pt x="653" y="958"/>
                  <a:pt x="651" y="963"/>
                </a:cubicBezTo>
                <a:cubicBezTo>
                  <a:pt x="617" y="963"/>
                  <a:pt x="582" y="963"/>
                  <a:pt x="547" y="963"/>
                </a:cubicBezTo>
                <a:cubicBezTo>
                  <a:pt x="549" y="955"/>
                  <a:pt x="551" y="947"/>
                  <a:pt x="552" y="939"/>
                </a:cubicBezTo>
                <a:cubicBezTo>
                  <a:pt x="555" y="928"/>
                  <a:pt x="556" y="916"/>
                  <a:pt x="559" y="905"/>
                </a:cubicBezTo>
                <a:cubicBezTo>
                  <a:pt x="563" y="891"/>
                  <a:pt x="567" y="878"/>
                  <a:pt x="571" y="864"/>
                </a:cubicBezTo>
                <a:cubicBezTo>
                  <a:pt x="572" y="860"/>
                  <a:pt x="572" y="856"/>
                  <a:pt x="572" y="852"/>
                </a:cubicBezTo>
                <a:cubicBezTo>
                  <a:pt x="572" y="850"/>
                  <a:pt x="571" y="847"/>
                  <a:pt x="572" y="846"/>
                </a:cubicBezTo>
                <a:cubicBezTo>
                  <a:pt x="580" y="833"/>
                  <a:pt x="572" y="819"/>
                  <a:pt x="574" y="807"/>
                </a:cubicBezTo>
                <a:cubicBezTo>
                  <a:pt x="575" y="800"/>
                  <a:pt x="578" y="793"/>
                  <a:pt x="582" y="788"/>
                </a:cubicBezTo>
                <a:cubicBezTo>
                  <a:pt x="586" y="783"/>
                  <a:pt x="585" y="781"/>
                  <a:pt x="583" y="776"/>
                </a:cubicBezTo>
                <a:cubicBezTo>
                  <a:pt x="577" y="766"/>
                  <a:pt x="573" y="755"/>
                  <a:pt x="569" y="745"/>
                </a:cubicBezTo>
                <a:cubicBezTo>
                  <a:pt x="566" y="737"/>
                  <a:pt x="564" y="728"/>
                  <a:pt x="561" y="720"/>
                </a:cubicBezTo>
                <a:cubicBezTo>
                  <a:pt x="555" y="704"/>
                  <a:pt x="548" y="689"/>
                  <a:pt x="542" y="673"/>
                </a:cubicBezTo>
                <a:cubicBezTo>
                  <a:pt x="541" y="669"/>
                  <a:pt x="539" y="664"/>
                  <a:pt x="536" y="660"/>
                </a:cubicBezTo>
                <a:cubicBezTo>
                  <a:pt x="535" y="662"/>
                  <a:pt x="535" y="664"/>
                  <a:pt x="535" y="667"/>
                </a:cubicBezTo>
                <a:cubicBezTo>
                  <a:pt x="531" y="713"/>
                  <a:pt x="528" y="760"/>
                  <a:pt x="524" y="807"/>
                </a:cubicBezTo>
                <a:cubicBezTo>
                  <a:pt x="522" y="821"/>
                  <a:pt x="521" y="835"/>
                  <a:pt x="528" y="848"/>
                </a:cubicBezTo>
                <a:cubicBezTo>
                  <a:pt x="541" y="873"/>
                  <a:pt x="540" y="901"/>
                  <a:pt x="542" y="928"/>
                </a:cubicBezTo>
                <a:cubicBezTo>
                  <a:pt x="543" y="940"/>
                  <a:pt x="543" y="951"/>
                  <a:pt x="543" y="963"/>
                </a:cubicBezTo>
                <a:cubicBezTo>
                  <a:pt x="404" y="963"/>
                  <a:pt x="267" y="963"/>
                  <a:pt x="133" y="963"/>
                </a:cubicBezTo>
                <a:close/>
              </a:path>
            </a:pathLst>
          </a:custGeom>
          <a:solidFill>
            <a:srgbClr val="BFBFBF"/>
          </a:solidFill>
          <a:ln w="9525">
            <a:noFill/>
          </a:ln>
        </p:spPr>
        <p:txBody>
          <a:bodyPr/>
          <a:p>
            <a:endParaRPr lang="zh-CN" altLang="en-US"/>
          </a:p>
        </p:txBody>
      </p:sp>
      <p:sp>
        <p:nvSpPr>
          <p:cNvPr id="14" name="矩形 13"/>
          <p:cNvSpPr/>
          <p:nvPr/>
        </p:nvSpPr>
        <p:spPr>
          <a:xfrm>
            <a:off x="717550" y="5213033"/>
            <a:ext cx="9144000" cy="1792288"/>
          </a:xfrm>
          <a:prstGeom prst="rect">
            <a:avLst/>
          </a:prstGeom>
          <a:solidFill>
            <a:schemeClr val="bg1">
              <a:lumMod val="9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endParaRPr lang="zh-CN" altLang="en-US" sz="100" strike="noStrike" noProof="1"/>
          </a:p>
        </p:txBody>
      </p:sp>
      <p:sp>
        <p:nvSpPr>
          <p:cNvPr id="15" name="矩形 14"/>
          <p:cNvSpPr/>
          <p:nvPr/>
        </p:nvSpPr>
        <p:spPr>
          <a:xfrm>
            <a:off x="2673668" y="5788660"/>
            <a:ext cx="5351463" cy="641350"/>
          </a:xfrm>
          <a:prstGeom prst="rect">
            <a:avLst/>
          </a:prstGeom>
          <a:noFill/>
          <a:ln>
            <a:noFill/>
          </a:ln>
          <a:extLst>
            <a:ext uri="{909E8E84-426E-40DD-AFC4-6F175D3DCCD1}">
              <a14:hiddenFill xmlns:a14="http://schemas.microsoft.com/office/drawing/2010/main">
                <a:solidFill>
                  <a:schemeClr val="bg1">
                    <a:lumMod val="95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base"/>
            <a:r>
              <a:rPr lang="en-US" altLang="zh-CN" sz="3600" strike="noStrike" noProof="1">
                <a:solidFill>
                  <a:schemeClr val="tx1"/>
                </a:solidFill>
              </a:rPr>
              <a:t>Group Division</a:t>
            </a:r>
            <a:endParaRPr lang="en-US" altLang="zh-CN" sz="3600" strike="noStrike" noProof="1">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smtClean="0">
                <a:solidFill>
                  <a:schemeClr val="bg1"/>
                </a:solidFill>
                <a:latin typeface="黑体" panose="02010609060101010101" pitchFamily="49" charset="-122"/>
                <a:ea typeface="黑体" panose="02010609060101010101" pitchFamily="49" charset="-122"/>
              </a:rPr>
              <a:t>3</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sp>
        <p:nvSpPr>
          <p:cNvPr id="4" name="标题 3"/>
          <p:cNvSpPr>
            <a:spLocks noGrp="1"/>
          </p:cNvSpPr>
          <p:nvPr>
            <p:ph type="ctrTitle"/>
          </p:nvPr>
        </p:nvSpPr>
        <p:spPr>
          <a:xfrm>
            <a:off x="802005" y="2853690"/>
            <a:ext cx="8929370" cy="2664460"/>
          </a:xfrm>
        </p:spPr>
        <p:txBody>
          <a:bodyPr>
            <a:normAutofit fontScale="90000"/>
          </a:bodyPr>
          <a:lstStyle/>
          <a:p>
            <a:pPr marL="0" indent="0" algn="l">
              <a:lnSpc>
                <a:spcPct val="150000"/>
              </a:lnSpc>
            </a:pPr>
            <a:r>
              <a:rPr lang="en-US" sz="2800" dirty="0">
                <a:solidFill>
                  <a:schemeClr val="tx1"/>
                </a:solidFill>
                <a:latin typeface="+mn-lt"/>
                <a:ea typeface="+mn-ea"/>
                <a:cs typeface="+mn-lt"/>
              </a:rPr>
              <a:t>Hours: 8 x 2</a:t>
            </a:r>
            <a:br>
              <a:rPr lang="en-US" sz="2800" dirty="0">
                <a:solidFill>
                  <a:schemeClr val="tx1"/>
                </a:solidFill>
                <a:latin typeface="+mn-lt"/>
                <a:ea typeface="+mn-ea"/>
                <a:cs typeface="+mn-lt"/>
              </a:rPr>
            </a:br>
            <a:r>
              <a:rPr lang="en-US" sz="2800" dirty="0">
                <a:solidFill>
                  <a:schemeClr val="tx1"/>
                </a:solidFill>
                <a:latin typeface="+mn-lt"/>
                <a:ea typeface="+mn-ea"/>
                <a:cs typeface="+mn-lt"/>
              </a:rPr>
              <a:t>Credits: 1</a:t>
            </a:r>
            <a:br>
              <a:rPr lang="en-US" sz="2800" dirty="0">
                <a:solidFill>
                  <a:schemeClr val="tx1"/>
                </a:solidFill>
                <a:latin typeface="+mn-lt"/>
                <a:ea typeface="+mn-ea"/>
                <a:cs typeface="+mn-lt"/>
              </a:rPr>
            </a:br>
            <a:r>
              <a:rPr lang="en-US" sz="2800" dirty="0">
                <a:solidFill>
                  <a:schemeClr val="tx1"/>
                </a:solidFill>
                <a:latin typeface="+mn-lt"/>
                <a:ea typeface="+mn-ea"/>
                <a:cs typeface="+mn-lt"/>
              </a:rPr>
              <a:t>Text: Writing Skills with Readings</a:t>
            </a:r>
            <a:br>
              <a:rPr lang="en-US" sz="2800" dirty="0">
                <a:solidFill>
                  <a:schemeClr val="tx1"/>
                </a:solidFill>
                <a:latin typeface="+mn-lt"/>
                <a:ea typeface="+mn-ea"/>
                <a:cs typeface="+mn-lt"/>
              </a:rPr>
            </a:br>
            <a:r>
              <a:rPr lang="zh-CN" altLang="en-US" sz="2800" dirty="0">
                <a:solidFill>
                  <a:schemeClr val="tx1"/>
                </a:solidFill>
                <a:latin typeface="+mn-lt"/>
                <a:ea typeface="+mn-ea"/>
                <a:cs typeface="+mn-lt"/>
              </a:rPr>
              <a:t>美国大学英语写作（第九版）</a:t>
            </a:r>
            <a:br>
              <a:rPr lang="zh-CN" altLang="en-US" sz="2800" dirty="0">
                <a:solidFill>
                  <a:schemeClr val="tx1"/>
                </a:solidFill>
                <a:latin typeface="+mn-lt"/>
                <a:ea typeface="+mn-ea"/>
                <a:cs typeface="+mn-lt"/>
              </a:rPr>
            </a:br>
            <a:r>
              <a:rPr lang="zh-CN" altLang="en-US" sz="2800" dirty="0">
                <a:solidFill>
                  <a:schemeClr val="tx1"/>
                </a:solidFill>
                <a:latin typeface="+mn-lt"/>
                <a:ea typeface="+mn-ea"/>
                <a:cs typeface="+mn-lt"/>
              </a:rPr>
              <a:t>主编：</a:t>
            </a:r>
            <a:r>
              <a:rPr lang="en-US" altLang="zh-CN" sz="2800" dirty="0">
                <a:solidFill>
                  <a:schemeClr val="tx1"/>
                </a:solidFill>
                <a:latin typeface="+mn-lt"/>
                <a:ea typeface="+mn-ea"/>
                <a:cs typeface="+mn-lt"/>
              </a:rPr>
              <a:t>John Langan</a:t>
            </a:r>
            <a:br>
              <a:rPr lang="en-US" altLang="zh-CN" sz="2800" dirty="0">
                <a:solidFill>
                  <a:schemeClr val="tx1"/>
                </a:solidFill>
                <a:latin typeface="+mn-lt"/>
                <a:ea typeface="+mn-ea"/>
                <a:cs typeface="+mn-lt"/>
              </a:rPr>
            </a:br>
            <a:r>
              <a:rPr lang="zh-CN" altLang="en-US" sz="2800" dirty="0">
                <a:solidFill>
                  <a:schemeClr val="tx1"/>
                </a:solidFill>
                <a:latin typeface="+mn-lt"/>
                <a:ea typeface="+mn-ea"/>
                <a:cs typeface="+mn-lt"/>
              </a:rPr>
              <a:t>出版社：外语教学与研究出版社</a:t>
            </a:r>
            <a:endParaRPr lang="zh-CN" altLang="en-US" sz="2800" dirty="0">
              <a:solidFill>
                <a:schemeClr val="tx1"/>
              </a:solidFill>
              <a:latin typeface="+mn-lt"/>
              <a:ea typeface="+mn-ea"/>
              <a:cs typeface="+mn-lt"/>
            </a:endParaRPr>
          </a:p>
        </p:txBody>
      </p:sp>
      <p:cxnSp>
        <p:nvCxnSpPr>
          <p:cNvPr id="43" name="直接连接符 42"/>
          <p:cNvCxnSpPr/>
          <p:nvPr/>
        </p:nvCxnSpPr>
        <p:spPr>
          <a:xfrm flipH="1">
            <a:off x="915640" y="6022101"/>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pic>
        <p:nvPicPr>
          <p:cNvPr id="2" name="图片 1"/>
          <p:cNvPicPr>
            <a:picLocks noChangeAspect="1"/>
          </p:cNvPicPr>
          <p:nvPr/>
        </p:nvPicPr>
        <p:blipFill>
          <a:blip r:embed="rId3"/>
          <a:stretch>
            <a:fillRect/>
          </a:stretch>
        </p:blipFill>
        <p:spPr>
          <a:xfrm>
            <a:off x="6644005" y="2279015"/>
            <a:ext cx="3388360" cy="4417695"/>
          </a:xfrm>
          <a:prstGeom prst="rect">
            <a:avLst/>
          </a:prstGeom>
        </p:spPr>
      </p:pic>
      <p:sp>
        <p:nvSpPr>
          <p:cNvPr id="3" name="圆角矩形 2"/>
          <p:cNvSpPr/>
          <p:nvPr/>
        </p:nvSpPr>
        <p:spPr>
          <a:xfrm>
            <a:off x="1798955" y="2710815"/>
            <a:ext cx="1403350" cy="2870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圆角矩形 6"/>
          <p:cNvSpPr/>
          <p:nvPr/>
        </p:nvSpPr>
        <p:spPr>
          <a:xfrm>
            <a:off x="1913890" y="3229610"/>
            <a:ext cx="1288415" cy="2559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圆角矩形 7"/>
          <p:cNvSpPr/>
          <p:nvPr/>
        </p:nvSpPr>
        <p:spPr>
          <a:xfrm>
            <a:off x="610870" y="6431280"/>
            <a:ext cx="4968875" cy="230441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grpId="0" nodeType="clickEffect">
                                  <p:stCondLst>
                                    <p:cond delay="0"/>
                                  </p:stCondLst>
                                  <p:childTnLst>
                                    <p:animEffect transition="out" filter="wipe(down)">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7" grpId="0" bldLvl="0" animBg="1"/>
      <p:bldP spid="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sp>
        <p:nvSpPr>
          <p:cNvPr id="4" name="标题 3"/>
          <p:cNvSpPr>
            <a:spLocks noGrp="1"/>
          </p:cNvSpPr>
          <p:nvPr>
            <p:ph type="ctrTitle"/>
          </p:nvPr>
        </p:nvSpPr>
        <p:spPr>
          <a:xfrm>
            <a:off x="690880" y="2479675"/>
            <a:ext cx="6010910" cy="4636135"/>
          </a:xfrm>
        </p:spPr>
        <p:txBody>
          <a:bodyPr>
            <a:normAutofit/>
          </a:bodyPr>
          <a:lstStyle/>
          <a:p>
            <a:pPr marL="0" indent="0" algn="l">
              <a:lnSpc>
                <a:spcPct val="150000"/>
              </a:lnSpc>
              <a:buFont typeface="Arial" panose="020B0604020202020204" pitchFamily="34" charset="0"/>
            </a:pPr>
            <a:r>
              <a:rPr lang="en-US" altLang="zh-CN" sz="2800" dirty="0">
                <a:solidFill>
                  <a:schemeClr val="tx1"/>
                </a:solidFill>
                <a:latin typeface="+mn-lt"/>
                <a:ea typeface="+mn-ea"/>
                <a:cs typeface="+mn-lt"/>
              </a:rPr>
              <a:t>This Semester: </a:t>
            </a:r>
            <a:br>
              <a:rPr lang="en-US" altLang="zh-CN" sz="2800" dirty="0">
                <a:solidFill>
                  <a:schemeClr val="tx1"/>
                </a:solidFill>
                <a:latin typeface="+mn-lt"/>
                <a:ea typeface="+mn-ea"/>
                <a:cs typeface="+mn-lt"/>
              </a:rPr>
            </a:br>
            <a:br>
              <a:rPr lang="en-US" altLang="zh-CN" sz="2800" dirty="0">
                <a:solidFill>
                  <a:schemeClr val="tx1"/>
                </a:solidFill>
                <a:latin typeface="+mn-lt"/>
                <a:ea typeface="+mn-ea"/>
                <a:cs typeface="+mn-lt"/>
              </a:rPr>
            </a:br>
            <a:r>
              <a:rPr lang="en-US" altLang="zh-CN" sz="2800" dirty="0">
                <a:solidFill>
                  <a:schemeClr val="tx1"/>
                </a:solidFill>
                <a:latin typeface="+mn-lt"/>
                <a:ea typeface="+mn-ea"/>
                <a:cs typeface="+mn-lt"/>
              </a:rPr>
              <a:t>Chapter 1 - Chapter 11</a:t>
            </a:r>
            <a:endParaRPr lang="en-US" altLang="zh-CN" sz="2800" dirty="0">
              <a:solidFill>
                <a:schemeClr val="tx1"/>
              </a:solidFill>
              <a:latin typeface="+mn-lt"/>
              <a:ea typeface="+mn-ea"/>
              <a:cs typeface="+mn-lt"/>
            </a:endParaRPr>
          </a:p>
        </p:txBody>
      </p: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
        <p:nvSpPr>
          <p:cNvPr id="6" name="圆角矩形 5"/>
          <p:cNvSpPr/>
          <p:nvPr/>
        </p:nvSpPr>
        <p:spPr>
          <a:xfrm>
            <a:off x="762635" y="2918460"/>
            <a:ext cx="4968875" cy="375793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3"/>
          <a:stretch>
            <a:fillRect/>
          </a:stretch>
        </p:blipFill>
        <p:spPr>
          <a:xfrm>
            <a:off x="6644005" y="2279015"/>
            <a:ext cx="3388360" cy="44176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10" descr="F:\2单项\2019\外国语学院网站\ppt\ppt-10.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1128" y="1620391"/>
            <a:ext cx="658812" cy="658812"/>
          </a:xfrm>
          <a:prstGeom prst="rect">
            <a:avLst/>
          </a:prstGeom>
          <a:noFill/>
          <a:extLst>
            <a:ext uri="{909E8E84-426E-40DD-AFC4-6F175D3DCCD1}">
              <a14:hiddenFill xmlns:a14="http://schemas.microsoft.com/office/drawing/2010/main">
                <a:solidFill>
                  <a:srgbClr val="FFFFFF"/>
                </a:solidFill>
              </a14:hiddenFill>
            </a:ext>
          </a:extLst>
        </p:spPr>
      </p:pic>
      <p:sp>
        <p:nvSpPr>
          <p:cNvPr id="39" name="标题 1"/>
          <p:cNvSpPr txBox="1"/>
          <p:nvPr/>
        </p:nvSpPr>
        <p:spPr>
          <a:xfrm>
            <a:off x="762341" y="1767106"/>
            <a:ext cx="504987"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r>
              <a:rPr lang="en-US" sz="2600" b="1" dirty="0">
                <a:solidFill>
                  <a:schemeClr val="bg1"/>
                </a:solidFill>
                <a:latin typeface="黑体" panose="02010609060101010101" pitchFamily="49" charset="-122"/>
                <a:ea typeface="黑体" panose="02010609060101010101" pitchFamily="49" charset="-122"/>
              </a:rPr>
              <a:t>2</a:t>
            </a:r>
            <a:endParaRPr lang="en-US" sz="2600" b="1" dirty="0">
              <a:solidFill>
                <a:schemeClr val="bg1"/>
              </a:solidFill>
              <a:latin typeface="黑体" panose="02010609060101010101" pitchFamily="49" charset="-122"/>
              <a:ea typeface="黑体" panose="02010609060101010101" pitchFamily="49" charset="-122"/>
            </a:endParaRPr>
          </a:p>
        </p:txBody>
      </p:sp>
      <p:sp>
        <p:nvSpPr>
          <p:cNvPr id="40" name="标题 1"/>
          <p:cNvSpPr txBox="1"/>
          <p:nvPr/>
        </p:nvSpPr>
        <p:spPr>
          <a:xfrm>
            <a:off x="1524635" y="1710690"/>
            <a:ext cx="7945755" cy="472440"/>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en-US" altLang="zh-CN" sz="2800" dirty="0" smtClean="0">
                <a:solidFill>
                  <a:schemeClr val="bg1">
                    <a:lumMod val="50000"/>
                  </a:schemeClr>
                </a:solidFill>
                <a:latin typeface="黑体" panose="02010609060101010101" pitchFamily="49" charset="-122"/>
                <a:ea typeface="黑体" panose="02010609060101010101" pitchFamily="49" charset="-122"/>
              </a:rPr>
              <a:t>Something About This Course - Syllabus</a:t>
            </a:r>
            <a:endParaRPr lang="en-US" altLang="zh-CN" sz="2800" dirty="0" smtClean="0">
              <a:solidFill>
                <a:schemeClr val="bg1">
                  <a:lumMod val="50000"/>
                </a:schemeClr>
              </a:solidFill>
              <a:latin typeface="黑体" panose="02010609060101010101" pitchFamily="49" charset="-122"/>
              <a:ea typeface="黑体" panose="02010609060101010101" pitchFamily="49" charset="-122"/>
            </a:endParaRPr>
          </a:p>
        </p:txBody>
      </p:sp>
      <p:sp>
        <p:nvSpPr>
          <p:cNvPr id="4" name="标题 3"/>
          <p:cNvSpPr>
            <a:spLocks noGrp="1"/>
          </p:cNvSpPr>
          <p:nvPr>
            <p:ph type="ctrTitle"/>
          </p:nvPr>
        </p:nvSpPr>
        <p:spPr>
          <a:xfrm>
            <a:off x="802005" y="2853690"/>
            <a:ext cx="9547860" cy="2664460"/>
          </a:xfrm>
        </p:spPr>
        <p:txBody>
          <a:bodyPr>
            <a:normAutofit/>
          </a:bodyPr>
          <a:lstStyle/>
          <a:p>
            <a:pPr marL="0" indent="0" algn="ctr">
              <a:lnSpc>
                <a:spcPct val="150000"/>
              </a:lnSpc>
            </a:pPr>
            <a:r>
              <a:rPr lang="en-US" sz="2800" dirty="0">
                <a:solidFill>
                  <a:schemeClr val="tx1"/>
                </a:solidFill>
                <a:latin typeface="+mn-lt"/>
                <a:ea typeface="+mn-ea"/>
                <a:cs typeface="+mn-lt"/>
              </a:rPr>
              <a:t>You need to spend no less than </a:t>
            </a:r>
            <a:r>
              <a:rPr lang="en-US" sz="2800" dirty="0">
                <a:solidFill>
                  <a:srgbClr val="C00000"/>
                </a:solidFill>
                <a:latin typeface="+mn-lt"/>
                <a:ea typeface="+mn-ea"/>
                <a:cs typeface="+mn-lt"/>
              </a:rPr>
              <a:t>2 hours per week</a:t>
            </a:r>
            <a:r>
              <a:rPr lang="en-US" sz="2800" dirty="0">
                <a:solidFill>
                  <a:schemeClr val="tx1"/>
                </a:solidFill>
                <a:latin typeface="+mn-lt"/>
                <a:ea typeface="+mn-ea"/>
                <a:cs typeface="+mn-lt"/>
              </a:rPr>
              <a:t> on this course</a:t>
            </a:r>
            <a:br>
              <a:rPr lang="en-US" sz="2800" dirty="0">
                <a:solidFill>
                  <a:schemeClr val="tx1"/>
                </a:solidFill>
                <a:latin typeface="+mn-lt"/>
                <a:ea typeface="+mn-ea"/>
                <a:cs typeface="+mn-lt"/>
              </a:rPr>
            </a:br>
            <a:br>
              <a:rPr lang="en-US" sz="2800" dirty="0">
                <a:solidFill>
                  <a:schemeClr val="tx1"/>
                </a:solidFill>
                <a:latin typeface="+mn-lt"/>
                <a:ea typeface="+mn-ea"/>
                <a:cs typeface="+mn-lt"/>
              </a:rPr>
            </a:br>
            <a:r>
              <a:rPr lang="en-US" sz="2800" dirty="0">
                <a:solidFill>
                  <a:schemeClr val="tx1"/>
                </a:solidFill>
                <a:latin typeface="+mn-lt"/>
                <a:ea typeface="+mn-ea"/>
                <a:cs typeface="+mn-lt"/>
              </a:rPr>
              <a:t>90 mins       +          30 mins </a:t>
            </a:r>
            <a:endParaRPr lang="en-US" altLang="en-US" sz="2800" dirty="0">
              <a:solidFill>
                <a:schemeClr val="tx1"/>
              </a:solidFill>
              <a:latin typeface="+mn-lt"/>
              <a:ea typeface="+mn-ea"/>
              <a:cs typeface="+mn-lt"/>
            </a:endParaRPr>
          </a:p>
        </p:txBody>
      </p:sp>
      <p:cxnSp>
        <p:nvCxnSpPr>
          <p:cNvPr id="43" name="直接连接符 42"/>
          <p:cNvCxnSpPr/>
          <p:nvPr/>
        </p:nvCxnSpPr>
        <p:spPr>
          <a:xfrm flipH="1">
            <a:off x="915640" y="6022101"/>
            <a:ext cx="43590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descr="F:\2单项\2019\外国语学院网站\ppt\22-0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0699750" cy="122555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p:nvPr/>
        </p:nvSpPr>
        <p:spPr>
          <a:xfrm>
            <a:off x="368623" y="131083"/>
            <a:ext cx="2952328" cy="365381"/>
          </a:xfrm>
          <a:prstGeom prst="rect">
            <a:avLst/>
          </a:prstGeom>
        </p:spPr>
        <p:txBody>
          <a:bodyPr vert="horz" lIns="104306" tIns="52153" rIns="104306" bIns="52153" rtlCol="0" anchor="ctr">
            <a:noAutofit/>
          </a:bodyPr>
          <a:lstStyle>
            <a:lvl1pPr algn="ctr" defTabSz="1043305" rtl="0" eaLnBrk="1" latinLnBrk="0" hangingPunct="1">
              <a:spcBef>
                <a:spcPct val="0"/>
              </a:spcBef>
              <a:buNone/>
              <a:defRPr sz="5000" kern="1200">
                <a:solidFill>
                  <a:schemeClr val="tx1"/>
                </a:solidFill>
                <a:latin typeface="+mj-lt"/>
                <a:ea typeface="+mj-ea"/>
                <a:cs typeface="+mj-cs"/>
              </a:defRPr>
            </a:lvl1pPr>
          </a:lstStyle>
          <a:p>
            <a:pPr algn="l"/>
            <a:r>
              <a:rPr lang="zh-CN" altLang="en-US" sz="1600" b="1" dirty="0" smtClean="0">
                <a:solidFill>
                  <a:schemeClr val="tx1">
                    <a:lumMod val="50000"/>
                    <a:lumOff val="50000"/>
                  </a:schemeClr>
                </a:solidFill>
                <a:latin typeface="黑体" panose="02010609060101010101" pitchFamily="49" charset="-122"/>
                <a:ea typeface="黑体" panose="02010609060101010101" pitchFamily="49" charset="-122"/>
              </a:rPr>
              <a:t>外国语学院</a:t>
            </a:r>
            <a:endParaRPr lang="zh-CN" altLang="en-US" sz="1600" b="1" dirty="0">
              <a:solidFill>
                <a:schemeClr val="tx1">
                  <a:lumMod val="50000"/>
                  <a:lumOff val="50000"/>
                </a:schemeClr>
              </a:solidFill>
              <a:latin typeface="黑体" panose="02010609060101010101" pitchFamily="49" charset="-122"/>
              <a:ea typeface="黑体" panose="02010609060101010101" pitchFamily="49" charset="-122"/>
            </a:endParaRPr>
          </a:p>
        </p:txBody>
      </p:sp>
      <p:sp>
        <p:nvSpPr>
          <p:cNvPr id="13" name="副标题 2"/>
          <p:cNvSpPr txBox="1"/>
          <p:nvPr/>
        </p:nvSpPr>
        <p:spPr>
          <a:xfrm>
            <a:off x="364848" y="424277"/>
            <a:ext cx="2937435" cy="260010"/>
          </a:xfrm>
          <a:prstGeom prst="rect">
            <a:avLst/>
          </a:prstGeom>
        </p:spPr>
        <p:txBody>
          <a:bodyPr vert="horz" lIns="104306" tIns="52153" rIns="104306" bIns="52153" rtlCol="0">
            <a:normAutofit/>
          </a:bodyPr>
          <a:lstStyle>
            <a:lvl1pPr marL="0" indent="0" algn="ctr" defTabSz="1043305" rtl="0" eaLnBrk="1" latinLnBrk="0" hangingPunct="1">
              <a:spcBef>
                <a:spcPct val="20000"/>
              </a:spcBef>
              <a:buFont typeface="Arial" panose="020B0604020202020204" pitchFamily="34" charset="0"/>
              <a:buNone/>
              <a:defRPr sz="3700" kern="1200">
                <a:solidFill>
                  <a:schemeClr val="tx1">
                    <a:tint val="75000"/>
                  </a:schemeClr>
                </a:solidFill>
                <a:latin typeface="+mn-lt"/>
                <a:ea typeface="+mn-ea"/>
                <a:cs typeface="+mn-cs"/>
              </a:defRPr>
            </a:lvl1pPr>
            <a:lvl2pPr marL="521335" indent="0" algn="ctr" defTabSz="1043305"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2pPr>
            <a:lvl3pPr marL="1043305" indent="0" algn="ctr" defTabSz="1043305"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3pPr>
            <a:lvl4pPr marL="156464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4pPr>
            <a:lvl5pPr marL="208597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5pPr>
            <a:lvl6pPr marL="260794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6pPr>
            <a:lvl7pPr marL="312928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7pPr>
            <a:lvl8pPr marL="3650615"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8pPr>
            <a:lvl9pPr marL="4171950" indent="0" algn="ctr" defTabSz="1043305" rtl="0" eaLnBrk="1" latinLnBrk="0" hangingPunct="1">
              <a:spcBef>
                <a:spcPct val="20000"/>
              </a:spcBef>
              <a:buFont typeface="Arial" panose="020B0604020202020204" pitchFamily="34" charset="0"/>
              <a:buNone/>
              <a:defRPr sz="2300" kern="1200">
                <a:solidFill>
                  <a:schemeClr val="tx1">
                    <a:tint val="75000"/>
                  </a:schemeClr>
                </a:solidFill>
                <a:latin typeface="+mn-lt"/>
                <a:ea typeface="+mn-ea"/>
                <a:cs typeface="+mn-cs"/>
              </a:defRPr>
            </a:lvl9pPr>
          </a:lstStyle>
          <a:p>
            <a:pPr algn="l"/>
            <a:r>
              <a:rPr lang="en-US" altLang="zh-CN" sz="800" b="1" dirty="0" smtClean="0">
                <a:solidFill>
                  <a:schemeClr val="tx1">
                    <a:lumMod val="50000"/>
                    <a:lumOff val="50000"/>
                  </a:schemeClr>
                </a:solidFill>
              </a:rPr>
              <a:t>SCHOOL OF </a:t>
            </a:r>
            <a:r>
              <a:rPr lang="en-US" altLang="zh-CN" sz="800" b="1" dirty="0">
                <a:solidFill>
                  <a:schemeClr val="tx1">
                    <a:lumMod val="50000"/>
                    <a:lumOff val="50000"/>
                  </a:schemeClr>
                </a:solidFill>
              </a:rPr>
              <a:t>FOREIGN </a:t>
            </a:r>
            <a:r>
              <a:rPr lang="en-US" altLang="zh-CN" sz="800" b="1" dirty="0" smtClean="0">
                <a:solidFill>
                  <a:schemeClr val="tx1">
                    <a:lumMod val="50000"/>
                    <a:lumOff val="50000"/>
                  </a:schemeClr>
                </a:solidFill>
              </a:rPr>
              <a:t>LANGUAGES</a:t>
            </a:r>
            <a:endParaRPr lang="zh-CN" altLang="en-US" sz="800" b="1" dirty="0">
              <a:solidFill>
                <a:schemeClr val="tx1">
                  <a:lumMod val="50000"/>
                  <a:lumOff val="50000"/>
                </a:schemeClr>
              </a:solidFill>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REFSHAPE" val="516541924"/>
  <p:tag name="KSO_WM_UNIT_PLACING_PICTURE_USER_VIEWPORT" val="{&quot;height&quot;:11090,&quot;width&quot;:15460}"/>
</p:tagLst>
</file>

<file path=ppt/tags/tag2.xml><?xml version="1.0" encoding="utf-8"?>
<p:tagLst xmlns:p="http://schemas.openxmlformats.org/presentationml/2006/main">
  <p:tag name="REFSHAPE" val="516546140"/>
  <p:tag name="KSO_WM_UNIT_PLACING_PICTURE_USER_VIEWPORT" val="{&quot;height&quot;:11310,&quot;width&quot;:21340}"/>
</p:tagLst>
</file>

<file path=ppt/tags/tag3.xml><?xml version="1.0" encoding="utf-8"?>
<p:tagLst xmlns:p="http://schemas.openxmlformats.org/presentationml/2006/main">
  <p:tag name="KSO_WM_MEDIACOVER_FLAG" val="1"/>
  <p:tag name="KSO_WM_UNIT_MEDIACOVER_BTN_STATE" val="1"/>
  <p:tag name="KSO_WM_UNIT_MEDIACOVER_BTNRECT" val="7887*4339*920*92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4.xml><?xml version="1.0" encoding="utf-8"?>
<p:tagLst xmlns:p="http://schemas.openxmlformats.org/presentationml/2006/main">
  <p:tag name="KSO_WM_UNIT_TABLE_BEAUTIFY" val="smartTable{55bfdbcc-55de-4283-bb1f-ad4b39f95ae0}"/>
</p:tagLst>
</file>

<file path=ppt/tags/tag5.xml><?xml version="1.0" encoding="utf-8"?>
<p:tagLst xmlns:p="http://schemas.openxmlformats.org/presentationml/2006/main">
  <p:tag name="KSO_WM_UNIT_TABLE_BEAUTIFY" val="smartTable{55bfdbcc-55de-4283-bb1f-ad4b39f95ae0}"/>
</p:tagLst>
</file>

<file path=ppt/tags/tag6.xml><?xml version="1.0" encoding="utf-8"?>
<p:tagLst xmlns:p="http://schemas.openxmlformats.org/presentationml/2006/main">
  <p:tag name="KSO_WM_UNIT_TABLE_BEAUTIFY" val="smartTable{55bfdbcc-55de-4283-bb1f-ad4b39f95ae0}"/>
</p:tagLst>
</file>

<file path=ppt/tags/tag7.xml><?xml version="1.0" encoding="utf-8"?>
<p:tagLst xmlns:p="http://schemas.openxmlformats.org/presentationml/2006/main">
  <p:tag name="KSO_WM_UNIT_TABLE_BEAUTIFY" val="smartTable{55bfdbcc-55de-4283-bb1f-ad4b39f95ae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5176</Words>
  <Application>WPS 演示</Application>
  <PresentationFormat>自定义</PresentationFormat>
  <Paragraphs>738</Paragraphs>
  <Slides>35</Slides>
  <Notes>0</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35</vt:i4>
      </vt:variant>
    </vt:vector>
  </HeadingPairs>
  <TitlesOfParts>
    <vt:vector size="57" baseType="lpstr">
      <vt:lpstr>Arial</vt:lpstr>
      <vt:lpstr>宋体</vt:lpstr>
      <vt:lpstr>Wingdings</vt:lpstr>
      <vt:lpstr>Times New Roman</vt:lpstr>
      <vt:lpstr>黑体</vt:lpstr>
      <vt:lpstr>Arial</vt:lpstr>
      <vt:lpstr>微软雅黑 Light</vt:lpstr>
      <vt:lpstr>微软雅黑</vt:lpstr>
      <vt:lpstr>Arial Unicode MS</vt:lpstr>
      <vt:lpstr>Calibri</vt:lpstr>
      <vt:lpstr>Wingdings</vt:lpstr>
      <vt:lpstr>MS PGothic</vt:lpstr>
      <vt:lpstr>Alberta</vt:lpstr>
      <vt:lpstr>Segoe Print</vt:lpstr>
      <vt:lpstr>Comic Sans MS</vt:lpstr>
      <vt:lpstr>Arial Black</vt:lpstr>
      <vt:lpstr>Impact</vt:lpstr>
      <vt:lpstr>Alberta</vt:lpstr>
      <vt:lpstr>Aharoni</vt:lpstr>
      <vt:lpstr>等线</vt:lpstr>
      <vt:lpstr>Wide Latin</vt:lpstr>
      <vt:lpstr>Office 主题​​</vt:lpstr>
      <vt:lpstr>PowerPoint 演示文稿</vt:lpstr>
      <vt:lpstr>English Writing I</vt:lpstr>
      <vt:lpstr>English Writing I</vt:lpstr>
      <vt:lpstr>PowerPoint 演示文稿</vt:lpstr>
      <vt:lpstr>PowerPoint 演示文稿</vt:lpstr>
      <vt:lpstr>PowerPoint 演示文稿</vt:lpstr>
      <vt:lpstr>Hours: 16 x 2 Credits: 2 Text: Writing Skills with Readings 美国大学英语写作（第九版） 主编：John Langan 出版社：外语教学与研究出版社</vt:lpstr>
      <vt:lpstr>This Semester:   Chapter 1 - Chapter 11</vt:lpstr>
      <vt:lpstr>You need to spend no less than 2 hours per week on this course  90 mins       +          30 mins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Requirement： Deadline is deadline. NO PLAGIARISM ! Be responsible.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xb21cn</dc:creator>
  <cp:lastModifiedBy>燃</cp:lastModifiedBy>
  <cp:revision>57</cp:revision>
  <dcterms:created xsi:type="dcterms:W3CDTF">2019-12-04T07:10:00Z</dcterms:created>
  <dcterms:modified xsi:type="dcterms:W3CDTF">2020-02-23T12:38:38Z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